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9" r:id="rId5"/>
    <p:sldId id="260" r:id="rId6"/>
    <p:sldId id="261" r:id="rId7"/>
    <p:sldId id="265" r:id="rId8"/>
    <p:sldId id="267" r:id="rId9"/>
    <p:sldId id="266" r:id="rId10"/>
    <p:sldId id="26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2" autoAdjust="0"/>
    <p:restoredTop sz="94640" autoAdjust="0"/>
  </p:normalViewPr>
  <p:slideViewPr>
    <p:cSldViewPr>
      <p:cViewPr>
        <p:scale>
          <a:sx n="100" d="100"/>
          <a:sy n="100" d="100"/>
        </p:scale>
        <p:origin x="-1104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83671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Пошаговое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построение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теоретического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чертежа судна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Татьяна\Desktop\Новая папка. ТЧ\2-1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996952"/>
            <a:ext cx="8496944" cy="281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1662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412" y="188640"/>
            <a:ext cx="8229600" cy="638944"/>
          </a:xfrm>
        </p:spPr>
        <p:txBody>
          <a:bodyPr>
            <a:normAutofit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Шаг 7. Согласование линий теоретического чертежа судна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5576" y="4869160"/>
            <a:ext cx="756084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     Точки, намеченные на всех трёх проекциях, соединяются плавными кривыми линиями с помощью судостроительных лекал.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      Все выполненные построения, т.е. криволинейные обводы корпуса судна (ватерлинии, шпангоуты, батоксы, бортовые линии), на всех трёх проекциях должны быть плавными и взаимно согласованными кривыми линиями. Теоретический чертеж считается готовым после окончательного согласования проекций.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G:\Новая папка (4)\Черчение задание\Чертежи\Сетка теоретического чертежа судна_ver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012842"/>
            <a:ext cx="8712968" cy="3243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505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08920"/>
            <a:ext cx="3528392" cy="792088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ДП - диаметральна 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плоскость</a:t>
            </a:r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ОП 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основная </a:t>
            </a:r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плоскость.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плоскость мидель-шпангоута.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Татьяна\Desktop\Новая папка. ТЧ\e8d49aaa06b4e88b84ff11ab456a5c82-768x1123 - копия (2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268760"/>
            <a:ext cx="5256584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Татьяна\Desktop\Новая папка. ТЧ\image008 - коп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648" y="3225744"/>
            <a:ext cx="358899" cy="20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5574" y="404664"/>
            <a:ext cx="79928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Основные плоскости теоретического чертежа  судна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601277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01686"/>
          </a:xfrm>
        </p:spPr>
        <p:txBody>
          <a:bodyPr>
            <a:normAutofit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Секущие плоскости и получение при их помощи линий теоретического чертежа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8352928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148064" y="4149080"/>
            <a:ext cx="338437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3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Секущие </a:t>
            </a:r>
            <a:r>
              <a:rPr lang="ru-RU" sz="1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плоскости и получение при их помощи линий теоретического чертежа:</a:t>
            </a:r>
          </a:p>
          <a:p>
            <a:pPr lvl="0"/>
            <a:r>
              <a:rPr lang="ru-RU" sz="13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– плоскости ватерлиний </a:t>
            </a:r>
            <a:r>
              <a:rPr lang="ru-RU" sz="13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ВЛ </a:t>
            </a:r>
            <a:r>
              <a:rPr lang="ru-RU" sz="1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 проекция </a:t>
            </a:r>
            <a:r>
              <a:rPr lang="ru-RU" sz="13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«полуширота»</a:t>
            </a:r>
            <a:r>
              <a:rPr lang="ru-RU" sz="13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/>
            <a:r>
              <a:rPr lang="ru-RU" sz="13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13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плоскости батоксов </a:t>
            </a:r>
            <a:r>
              <a:rPr lang="ru-RU" sz="13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Б </a:t>
            </a:r>
            <a:r>
              <a:rPr lang="ru-RU" sz="1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 проекция </a:t>
            </a:r>
            <a:r>
              <a:rPr lang="ru-RU" sz="13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«бок»;</a:t>
            </a:r>
          </a:p>
          <a:p>
            <a:pPr lvl="0"/>
            <a:r>
              <a:rPr lang="ru-RU" sz="13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плоскости шпангоутов </a:t>
            </a:r>
            <a:r>
              <a:rPr lang="ru-RU" sz="13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Шп </a:t>
            </a:r>
            <a:r>
              <a:rPr lang="ru-RU" sz="1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 проекция </a:t>
            </a:r>
            <a:r>
              <a:rPr lang="ru-RU" sz="13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«корпус</a:t>
            </a:r>
            <a:r>
              <a:rPr lang="ru-RU" sz="13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13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3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1196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Шаг 1.  Построение сетки теоретического чертежа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6496" y="5109457"/>
            <a:ext cx="8403976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    Сетка теоретического чертежа состоит из прямых линий – проекций ватерлиний, батоксов и шпангоутов, которые пересекаются под прямым углом. 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     По имеющимся данным на проекции «БОК» строят штевни, килевую и бортовую линии; на проекции «ПОЛУШИРОТА» – КВЛ и бортовую линию палубы; на проекции «КОРПУС» - бортовую линию палубы и мидель-шпангоут на оба борта.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G:\Новая папка (4)\Черчение задание\Чертежи\Сетка теоретического чертежа судна_ver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9" y="1268760"/>
            <a:ext cx="8686800" cy="313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5071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Шаг 2. Согласование сетки теоретического чертежа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9532" y="5085184"/>
            <a:ext cx="8424936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Одним из способов проверки правильности выполнения сетки теоретического чертежа является проверка при помощи диагоналей, которые должны проходить через точки пересечения теоретических линий.</a:t>
            </a:r>
          </a:p>
          <a:p>
            <a:pPr algn="just"/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      После согласования сетку обводят тушью (черной гелевой ручкой). (Красные линии - это видимые линии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согласования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.)</a:t>
            </a:r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*** В электронном варианте согласование не требуется.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G:\Новая папка (4)\Черчение задание\Чертежи\Сетка теоретического чертежа судна_ver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918" y="1196752"/>
            <a:ext cx="859155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5825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9357" y="116632"/>
            <a:ext cx="8229600" cy="782960"/>
          </a:xfrm>
        </p:spPr>
        <p:txBody>
          <a:bodyPr>
            <a:normAutofit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Шаг 3. Построение носовой и кормовой оконечностей,</a:t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бортовой линии на проекции «БОК»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4" t="25549" r="9846" b="15262"/>
          <a:stretch/>
        </p:blipFill>
        <p:spPr bwMode="auto">
          <a:xfrm>
            <a:off x="4644008" y="4036294"/>
            <a:ext cx="4328128" cy="2514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9882" y="4077952"/>
            <a:ext cx="440506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. Значения носового и кормового штевней откладываем от  0 Шп и 20 Шп, соответственно, по каждой ватерлии начиная с нулевой. Значения из таблицы с «+» откладываются вправо, а значения  с «-» влево (А0,</a:t>
            </a:r>
            <a:r>
              <a:rPr lang="ru-RU" sz="1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А1, …..).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 Далее соединяем точки, получая штевни. </a:t>
            </a:r>
          </a:p>
          <a:p>
            <a:pPr lvl="0"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. Строим килевую и бортовую линии. Килевая линия на данном чертеже совпадает с 0 Вл. Значения бортовой линии откладываем по каждому шпангоуту от 0 Вл вверх (В1, </a:t>
            </a:r>
            <a:r>
              <a:rPr lang="ru-RU" sz="13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В3,….). Соединяя полученные точки, получаем бортовую линию. </a:t>
            </a:r>
          </a:p>
          <a:p>
            <a:pPr lvl="0" algn="just"/>
            <a:r>
              <a:rPr lang="ru-RU" sz="13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3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Крайние точки носовой и кормовой оконечностей получаются путем продолжения полученных линий.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G:\Новая папка (4)\Черчение задание\Чертежи\Сетка теоретического чертежа судна_ver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82" y="854236"/>
            <a:ext cx="8865598" cy="3223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311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43" y="116632"/>
            <a:ext cx="8229600" cy="782960"/>
          </a:xfrm>
        </p:spPr>
        <p:txBody>
          <a:bodyPr>
            <a:normAutofit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Шаг 4. Вычерчивание обводов шпангоутов, бортовой линии верхней палубы на проекции «КОРПУС»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29" t="24234" r="13372" b="20510"/>
          <a:stretch/>
        </p:blipFill>
        <p:spPr bwMode="auto">
          <a:xfrm>
            <a:off x="4219474" y="4097635"/>
            <a:ext cx="4759475" cy="2643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504" y="4149080"/>
            <a:ext cx="403244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    На проекции «КОРПУС» по заданным ординатам вычерчивают обводы основных и дополнительных шпангоутов, бортовые линии палуб, фальшборт. 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  Все ординаты откладываются от диаметральной плоскости (ДП) по всем ватерлиниям соответственно. С  0 Шп по 10 Шп – носовая часть корпуса судна (правая), с 10 Шп по 20 Шп – кормовая часть судна (левая). Точки пересечения ДП со шпангоутами</a:t>
            </a:r>
            <a:r>
              <a:rPr lang="ru-RU" sz="13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на проекции «БОК»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согласовывают с точками на проекции «КОРПУС». Проводят бортовую линию палубы, фальшборт. Все шпангоуты доводят до этих линий, используя имеющиеся значения.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G:\Новая папка (4)\Черчение задание\Чертежи\Сетка теоретического чертежа судна_ver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80728"/>
            <a:ext cx="859155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835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3457" y="116632"/>
            <a:ext cx="8229600" cy="566936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Шаг 5. Построение ватерлиний на проекции «ПОЛУШИРОТА»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9" t="24219" r="7056" b="32228"/>
          <a:stretch/>
        </p:blipFill>
        <p:spPr bwMode="auto">
          <a:xfrm>
            <a:off x="3923928" y="4071512"/>
            <a:ext cx="5125195" cy="2364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20" y="4007397"/>
            <a:ext cx="367240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  Для вычерчивания бортовых линий палуб и ватерлиний на проекции «ПОЛУШИРОТА» используют их ординаты, заданные в таблице или снятые с проекции «КОРПУС». 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  Ординаты откладывают от ДП по каждому шпангоуту  (А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, А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, ….). </a:t>
            </a:r>
          </a:p>
          <a:p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Точки примыкания ватерлиний и бортовой линии к ДП проецируют с проекции «БОК» от соответствующих точек  пересечения проекций ватерлиний с носовым и кормовым штевнем.</a:t>
            </a:r>
          </a:p>
          <a:p>
            <a:r>
              <a:rPr lang="ru-RU" sz="1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Все линии проекции «ПОЛУШИРОТА» должны быть плавными.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G:\Новая папка (4)\Черчение задание\Чертежи\Сетка теоретического чертежа судна_ver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22560"/>
            <a:ext cx="8784976" cy="3243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468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7270" y="188640"/>
            <a:ext cx="8229600" cy="652934"/>
          </a:xfrm>
        </p:spPr>
        <p:txBody>
          <a:bodyPr>
            <a:normAutofit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Шаг 6. Построение батоксов на проекции «БОК»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1462" y="4869160"/>
            <a:ext cx="781400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На проекции «БОК» строят батоксы по размерам, которые снимают с проекции «КОРПУС» от основной плоскости (ОП) до точек пересечения искомого батокса со шпангоутами. Эти размеры откладывают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проекции «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БОК» от основной плоскости по нужным шпангоутам. Полученные точки соединяют плавной кривой линией. Батоксы на проекции «БОК» служат для проверке согласованности шпангоутов и ватерлиний.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G:\Новая папка (4)\Черчение задание\Чертежи\Сетка теоретического чертежа судна_ver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196752"/>
            <a:ext cx="8568953" cy="3243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7674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1646</TotalTime>
  <Words>670</Words>
  <Application>Microsoft Office PowerPoint</Application>
  <PresentationFormat>Экран (4:3)</PresentationFormat>
  <Paragraphs>33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Пошаговое построение теоретического чертежа судна</vt:lpstr>
      <vt:lpstr> ДП - диаметральна плоскость.  ОП - основная плоскость.      - плоскость мидель-шпангоута. </vt:lpstr>
      <vt:lpstr>Секущие плоскости и получение при их помощи линий теоретического чертежа</vt:lpstr>
      <vt:lpstr>Шаг 1.  Построение сетки теоретического чертежа</vt:lpstr>
      <vt:lpstr>Шаг 2. Согласование сетки теоретического чертежа</vt:lpstr>
      <vt:lpstr>Шаг 3. Построение носовой и кормовой оконечностей, бортовой линии на проекции «БОК»</vt:lpstr>
      <vt:lpstr>Шаг 4. Вычерчивание обводов шпангоутов, бортовой линии верхней палубы на проекции «КОРПУС»</vt:lpstr>
      <vt:lpstr>Шаг 5. Построение ватерлиний на проекции «ПОЛУШИРОТА»</vt:lpstr>
      <vt:lpstr>Шаг 6. Построение батоксов на проекции «БОК»</vt:lpstr>
      <vt:lpstr>Шаг 7. Согласование линий теоретического чертежа судна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Пошаговое построение теоретического чертежа</dc:title>
  <dc:creator>Татьяна</dc:creator>
  <cp:lastModifiedBy>Татьяна</cp:lastModifiedBy>
  <cp:revision>87</cp:revision>
  <dcterms:created xsi:type="dcterms:W3CDTF">2020-04-10T12:20:15Z</dcterms:created>
  <dcterms:modified xsi:type="dcterms:W3CDTF">2022-02-08T08:23:04Z</dcterms:modified>
</cp:coreProperties>
</file>