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32510"/>
            <a:ext cx="11098060" cy="789709"/>
          </a:xfrm>
        </p:spPr>
        <p:txBody>
          <a:bodyPr>
            <a:normAutofit fontScale="90000"/>
          </a:bodyPr>
          <a:lstStyle/>
          <a:p>
            <a:r>
              <a:rPr lang="ru-RU" dirty="0"/>
              <a:t>МООО «РСО» - Молодежная общероссийская общественная организация «Российские Студенческие Отряды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7640"/>
            <a:ext cx="6754660" cy="4501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67639"/>
            <a:ext cx="3932237" cy="4501347"/>
          </a:xfrm>
        </p:spPr>
        <p:txBody>
          <a:bodyPr>
            <a:noAutofit/>
          </a:bodyPr>
          <a:lstStyle/>
          <a:p>
            <a:r>
              <a:rPr lang="ru-RU" sz="2000" b="1" dirty="0"/>
              <a:t>Молодежная общероссийская общественная организация «Российские Студенческие Отряды» (РСО) </a:t>
            </a:r>
            <a:r>
              <a:rPr lang="ru-RU" sz="2000" dirty="0"/>
              <a:t>- крупнейшая молодежная организация страны, которая обеспечивает временной трудовой занятостью студентов, а также занимается гражданским и патриотическим воспитанием, развивает творческий и спортивный потенциал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38339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Заинтересовало? Тогда скорее вступай в группу  Студенческих отрядов Казанского ГАУ.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остались вопросы обращаться к 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Командир штаба Студенческих отрядов Казанского ГАУ.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Комиссар штаба Студенческих отрядов Казанского ГАУ.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99" y="2865726"/>
            <a:ext cx="3729038" cy="3729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06" y="2646651"/>
            <a:ext cx="416718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1690688"/>
            <a:ext cx="4480357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1325563"/>
          </a:xfrm>
        </p:spPr>
        <p:txBody>
          <a:bodyPr/>
          <a:lstStyle/>
          <a:p>
            <a:r>
              <a:rPr lang="ru-RU" dirty="0"/>
              <a:t>Направления </a:t>
            </a:r>
            <a:r>
              <a:rPr lang="ru-RU" dirty="0" smtClean="0"/>
              <a:t>РСО: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1. Студенческий </a:t>
            </a:r>
            <a:r>
              <a:rPr lang="ru-RU" sz="2200" dirty="0"/>
              <a:t>отряд проводников (СОП)</a:t>
            </a:r>
          </a:p>
          <a:p>
            <a:pPr marL="0" indent="0">
              <a:buNone/>
            </a:pPr>
            <a:r>
              <a:rPr lang="ru-RU" sz="2200" dirty="0"/>
              <a:t>2. Студенческий педагогический отряд (СПО)</a:t>
            </a:r>
          </a:p>
          <a:p>
            <a:pPr marL="0" indent="0">
              <a:buNone/>
            </a:pPr>
            <a:r>
              <a:rPr lang="ru-RU" sz="2200" dirty="0"/>
              <a:t>3. Студенческий путинный отряд (</a:t>
            </a:r>
            <a:r>
              <a:rPr lang="ru-RU" sz="2200" dirty="0" err="1"/>
              <a:t>СПуО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r>
              <a:rPr lang="ru-RU" sz="2200" dirty="0"/>
              <a:t>4. Студенческий сервисный отряд (</a:t>
            </a:r>
            <a:r>
              <a:rPr lang="ru-RU" sz="2200" dirty="0" err="1"/>
              <a:t>ССервО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r>
              <a:rPr lang="ru-RU" sz="2200" dirty="0"/>
              <a:t>5. Студенческий сельскохозяйственный отряд (</a:t>
            </a:r>
            <a:r>
              <a:rPr lang="ru-RU" sz="2200" dirty="0" err="1"/>
              <a:t>ССхО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r>
              <a:rPr lang="ru-RU" sz="2200" dirty="0"/>
              <a:t>6. Профильный студенческий отряд </a:t>
            </a:r>
            <a:r>
              <a:rPr lang="ru-RU" sz="2200" dirty="0" smtClean="0"/>
              <a:t>(ПСО)</a:t>
            </a:r>
          </a:p>
          <a:p>
            <a:pPr marL="0" indent="0">
              <a:buNone/>
            </a:pPr>
            <a:r>
              <a:rPr lang="ru-RU" sz="2200" dirty="0" smtClean="0"/>
              <a:t>7. Студенческий строительный отряд (ССО)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dirty="0"/>
              <a:t>Плюсы состоять в РСО: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1. Закрытая практика.</a:t>
            </a:r>
          </a:p>
          <a:p>
            <a:pPr marL="0" indent="0">
              <a:buNone/>
            </a:pPr>
            <a:r>
              <a:rPr lang="ru-RU" sz="2200" dirty="0"/>
              <a:t>2. Официальное трудоустройство и хорошая зарплата.</a:t>
            </a:r>
          </a:p>
          <a:p>
            <a:pPr marL="0" indent="0">
              <a:buNone/>
            </a:pPr>
            <a:r>
              <a:rPr lang="ru-RU" sz="2200" dirty="0"/>
              <a:t>3. Новые знакомства с интересными людьми.</a:t>
            </a:r>
          </a:p>
          <a:p>
            <a:pPr marL="0" indent="0">
              <a:buNone/>
            </a:pPr>
            <a:r>
              <a:rPr lang="ru-RU" sz="2200" dirty="0"/>
              <a:t>4. Выезды на форумы в различные города и регионы.</a:t>
            </a:r>
          </a:p>
          <a:p>
            <a:pPr marL="0" indent="0">
              <a:buNone/>
            </a:pPr>
            <a:r>
              <a:rPr lang="ru-RU" sz="2200" dirty="0"/>
              <a:t>5. Раздача классного </a:t>
            </a:r>
            <a:r>
              <a:rPr lang="ru-RU" sz="2200" dirty="0" err="1"/>
              <a:t>мерча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dirty="0"/>
              <a:t>6. Возможность увидеть мир абсолютно бесплатно.</a:t>
            </a:r>
          </a:p>
          <a:p>
            <a:pPr marL="0" indent="0">
              <a:buNone/>
            </a:pPr>
            <a:r>
              <a:rPr lang="ru-RU" sz="2200" dirty="0"/>
              <a:t>7. Возможность карьерного роста.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60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79" y="457200"/>
            <a:ext cx="10515600" cy="652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Студенческий Педагогический Отряд (СПО) «Белый дракон».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1372897"/>
            <a:ext cx="6611505" cy="49586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09662"/>
            <a:ext cx="3932237" cy="5221864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Что с вами произойдет после вступления в отряд.</a:t>
            </a:r>
          </a:p>
          <a:p>
            <a:r>
              <a:rPr lang="ru-RU" sz="1800" dirty="0" smtClean="0"/>
              <a:t>1. Вы сможете окунуться в атмосферу лагеря в совершеннолетнем возрасте.</a:t>
            </a:r>
          </a:p>
          <a:p>
            <a:r>
              <a:rPr lang="ru-RU" sz="1800" dirty="0" smtClean="0"/>
              <a:t>2. Быть всегда на одной волне с подрастающим поколением.</a:t>
            </a:r>
          </a:p>
          <a:p>
            <a:r>
              <a:rPr lang="ru-RU" sz="1800" dirty="0" smtClean="0"/>
              <a:t>3. Самые лучшие дискотеки в лагере заменят вам любые клубы.</a:t>
            </a:r>
          </a:p>
          <a:p>
            <a:r>
              <a:rPr lang="ru-RU" sz="1800" dirty="0" smtClean="0"/>
              <a:t>Работа в лагерях Татарстана, заработная плата от 16 тыс. за отработанную смену.</a:t>
            </a:r>
          </a:p>
          <a:p>
            <a:r>
              <a:rPr lang="ru-RU" sz="1800" dirty="0" smtClean="0"/>
              <a:t>Период работы от двух смен (количество смен можно выбрать на свое усмотрение.)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32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26472"/>
            <a:ext cx="10866986" cy="845127"/>
          </a:xfrm>
        </p:spPr>
        <p:txBody>
          <a:bodyPr/>
          <a:lstStyle/>
          <a:p>
            <a:r>
              <a:rPr lang="ru-RU" dirty="0" smtClean="0"/>
              <a:t>Студенческий Строительный Отряд (ССО) «Прометей».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2035284"/>
            <a:ext cx="6523587" cy="3545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82436"/>
            <a:ext cx="3932237" cy="4862946"/>
          </a:xfrm>
        </p:spPr>
        <p:txBody>
          <a:bodyPr/>
          <a:lstStyle/>
          <a:p>
            <a:r>
              <a:rPr lang="ru-RU" sz="2000" dirty="0" smtClean="0"/>
              <a:t>Если вы вступите в строительный отряд для вас откроются следующие возможности:</a:t>
            </a:r>
          </a:p>
          <a:p>
            <a:r>
              <a:rPr lang="ru-RU" sz="1800" dirty="0" smtClean="0"/>
              <a:t>1. Увидеть собственными глазами природную зону тундры и ее обитателей.</a:t>
            </a:r>
          </a:p>
          <a:p>
            <a:r>
              <a:rPr lang="ru-RU" sz="1800" dirty="0" smtClean="0"/>
              <a:t>2. Стройка = БЕСПЛАТНАЯ КАЧАЛКА.</a:t>
            </a:r>
          </a:p>
          <a:p>
            <a:r>
              <a:rPr lang="ru-RU" sz="1800" dirty="0" smtClean="0"/>
              <a:t>3. После целины на стройке сможете построить самостоятельно дом, дачу, баню, да все что угодно!</a:t>
            </a:r>
          </a:p>
          <a:p>
            <a:r>
              <a:rPr lang="ru-RU" sz="1800" dirty="0" smtClean="0"/>
              <a:t>Работа на Ямале и в других регионах РФ.</a:t>
            </a:r>
          </a:p>
          <a:p>
            <a:r>
              <a:rPr lang="ru-RU" sz="1800" dirty="0" smtClean="0"/>
              <a:t>Период работы 1,5 месяца, заработная плата от 80 тыс.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22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751" y="484910"/>
            <a:ext cx="10770320" cy="651164"/>
          </a:xfrm>
        </p:spPr>
        <p:txBody>
          <a:bodyPr/>
          <a:lstStyle/>
          <a:p>
            <a:r>
              <a:rPr lang="ru-RU" dirty="0" smtClean="0"/>
              <a:t>Студенческий Сервисный Отряд (</a:t>
            </a:r>
            <a:r>
              <a:rPr lang="ru-RU" dirty="0" err="1" smtClean="0"/>
              <a:t>ССервО</a:t>
            </a:r>
            <a:r>
              <a:rPr lang="ru-RU" dirty="0" smtClean="0"/>
              <a:t>) «Эдельвейс».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7" y="1333789"/>
            <a:ext cx="6426921" cy="50747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33789"/>
            <a:ext cx="3932237" cy="5074755"/>
          </a:xfrm>
        </p:spPr>
        <p:txBody>
          <a:bodyPr/>
          <a:lstStyle/>
          <a:p>
            <a:r>
              <a:rPr lang="ru-RU" sz="2000" dirty="0" smtClean="0"/>
              <a:t>В нашем лучшем сервисном отряде вас ждет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1. Работа на юге у моря.</a:t>
            </a:r>
          </a:p>
          <a:p>
            <a:r>
              <a:rPr lang="ru-RU" sz="1800" dirty="0" smtClean="0"/>
              <a:t>2. Самый лучший график работы, при котором можно хорошо заработать и неплохо отдохнуть.</a:t>
            </a:r>
          </a:p>
          <a:p>
            <a:r>
              <a:rPr lang="ru-RU" sz="1800" dirty="0" smtClean="0"/>
              <a:t>3. Большие чаевые)).</a:t>
            </a:r>
          </a:p>
          <a:p>
            <a:r>
              <a:rPr lang="ru-RU" sz="1800" dirty="0" smtClean="0"/>
              <a:t>Работа в отелях и на базах отдыха в Сочи, Крыму. </a:t>
            </a:r>
          </a:p>
          <a:p>
            <a:r>
              <a:rPr lang="ru-RU" sz="1800" dirty="0" smtClean="0"/>
              <a:t>Период работы 2-2,5 месяца, заработная плата от 30 тыс. в месяц.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2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79" y="401782"/>
            <a:ext cx="10813152" cy="665018"/>
          </a:xfrm>
        </p:spPr>
        <p:txBody>
          <a:bodyPr/>
          <a:lstStyle/>
          <a:p>
            <a:r>
              <a:rPr lang="ru-RU" dirty="0" smtClean="0"/>
              <a:t>Профильный Студенческий Отряд (ПСО).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5183188" y="1222952"/>
            <a:ext cx="6469752" cy="5108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22951"/>
            <a:ext cx="3932237" cy="51085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ты хочешь почувствовать себя истинным мужчиной?</a:t>
            </a:r>
          </a:p>
          <a:p>
            <a:r>
              <a:rPr lang="ru-RU" sz="1800" dirty="0" smtClean="0"/>
              <a:t>Тогда смело вступай в ПСО, там тебя ждет:</a:t>
            </a:r>
          </a:p>
          <a:p>
            <a:r>
              <a:rPr lang="ru-RU" sz="1800" dirty="0" smtClean="0"/>
              <a:t>1. Путешествие в живописную Беларусь.</a:t>
            </a:r>
          </a:p>
          <a:p>
            <a:r>
              <a:rPr lang="ru-RU" sz="1800" dirty="0" smtClean="0"/>
              <a:t>2. Работа на заводе.</a:t>
            </a:r>
          </a:p>
          <a:p>
            <a:r>
              <a:rPr lang="ru-RU" sz="1800" dirty="0" smtClean="0"/>
              <a:t>3. Большие деньги)).</a:t>
            </a:r>
          </a:p>
          <a:p>
            <a:r>
              <a:rPr lang="ru-RU" sz="1800" dirty="0" smtClean="0"/>
              <a:t>Работа на заводах в Беларуси.</a:t>
            </a:r>
          </a:p>
          <a:p>
            <a:r>
              <a:rPr lang="ru-RU" sz="1800" dirty="0" smtClean="0"/>
              <a:t>Период работы 1,5 месяца, заработная плата от 60 тыс.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74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933" y="290946"/>
            <a:ext cx="10807524" cy="800100"/>
          </a:xfrm>
        </p:spPr>
        <p:txBody>
          <a:bodyPr/>
          <a:lstStyle/>
          <a:p>
            <a:r>
              <a:rPr lang="ru-RU" dirty="0" smtClean="0"/>
              <a:t>Студенческий Путинный Отряд (</a:t>
            </a:r>
            <a:r>
              <a:rPr lang="ru-RU" dirty="0" err="1" smtClean="0"/>
              <a:t>СПуО</a:t>
            </a:r>
            <a:r>
              <a:rPr lang="ru-RU" dirty="0" smtClean="0"/>
              <a:t>) «Прибой».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38605" y="1257300"/>
            <a:ext cx="6408707" cy="50603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57299"/>
            <a:ext cx="3932237" cy="5060373"/>
          </a:xfrm>
        </p:spPr>
        <p:txBody>
          <a:bodyPr/>
          <a:lstStyle/>
          <a:p>
            <a:r>
              <a:rPr lang="ru-RU" sz="2000" dirty="0" smtClean="0"/>
              <a:t>После вступления в путинный отряд вы сможете:</a:t>
            </a:r>
          </a:p>
          <a:p>
            <a:r>
              <a:rPr lang="ru-RU" sz="1800" dirty="0" smtClean="0"/>
              <a:t>1. Посетить край мира – п-ов Камчатка.</a:t>
            </a:r>
          </a:p>
          <a:p>
            <a:r>
              <a:rPr lang="ru-RU" sz="1800" dirty="0" smtClean="0"/>
              <a:t>2. Пропустить через свои руки тонны икры.</a:t>
            </a:r>
          </a:p>
          <a:p>
            <a:r>
              <a:rPr lang="ru-RU" sz="1800" dirty="0" smtClean="0"/>
              <a:t>3. Каждый день питаться свежей красной рыбой.</a:t>
            </a:r>
          </a:p>
          <a:p>
            <a:r>
              <a:rPr lang="ru-RU" sz="1800" dirty="0" smtClean="0"/>
              <a:t>Работа на полуострове Камчатка.</a:t>
            </a:r>
          </a:p>
          <a:p>
            <a:r>
              <a:rPr lang="ru-RU" sz="1800" dirty="0" smtClean="0"/>
              <a:t>Период работы 1-1,5 месяца, заработная плата от </a:t>
            </a:r>
            <a:r>
              <a:rPr lang="ru-RU" sz="1800" dirty="0" smtClean="0"/>
              <a:t>120</a:t>
            </a:r>
            <a:r>
              <a:rPr lang="ru-RU" sz="1800" dirty="0" smtClean="0"/>
              <a:t> </a:t>
            </a:r>
            <a:r>
              <a:rPr lang="ru-RU" sz="1800" dirty="0" smtClean="0"/>
              <a:t>тыс.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539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28591" cy="807316"/>
          </a:xfrm>
        </p:spPr>
        <p:txBody>
          <a:bodyPr/>
          <a:lstStyle/>
          <a:p>
            <a:r>
              <a:rPr lang="ru-RU" dirty="0" smtClean="0"/>
              <a:t>Студенческий Отряд Проводников (СОП) «Феникс».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b="20421"/>
          <a:stretch>
            <a:fillRect/>
          </a:stretch>
        </p:blipFill>
        <p:spPr>
          <a:xfrm>
            <a:off x="5210896" y="1264516"/>
            <a:ext cx="6557483" cy="5177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64516"/>
            <a:ext cx="3932237" cy="5177847"/>
          </a:xfrm>
        </p:spPr>
        <p:txBody>
          <a:bodyPr/>
          <a:lstStyle/>
          <a:p>
            <a:r>
              <a:rPr lang="ru-RU" sz="2000" dirty="0" smtClean="0"/>
              <a:t>Наших проводников боялась </a:t>
            </a:r>
            <a:r>
              <a:rPr lang="ru-RU" sz="2000" dirty="0" err="1" smtClean="0"/>
              <a:t>социофобия</a:t>
            </a:r>
            <a:r>
              <a:rPr lang="ru-RU" sz="2000" dirty="0" smtClean="0"/>
              <a:t>, а знаете почему?</a:t>
            </a:r>
          </a:p>
          <a:p>
            <a:r>
              <a:rPr lang="ru-RU" sz="1800" dirty="0" smtClean="0"/>
              <a:t>1. Они объездили очень большое количество городов России.</a:t>
            </a:r>
          </a:p>
          <a:p>
            <a:r>
              <a:rPr lang="ru-RU" sz="1800" dirty="0" smtClean="0"/>
              <a:t>2. Повстречали в своем вагоне множество интересных личностей.</a:t>
            </a:r>
          </a:p>
          <a:p>
            <a:r>
              <a:rPr lang="ru-RU" sz="1800" dirty="0" smtClean="0"/>
              <a:t>3. В </a:t>
            </a:r>
            <a:r>
              <a:rPr lang="ru-RU" sz="1800" dirty="0" err="1" smtClean="0"/>
              <a:t>СОПе</a:t>
            </a:r>
            <a:r>
              <a:rPr lang="ru-RU" sz="1800" dirty="0" smtClean="0"/>
              <a:t> мама вам не сможет запретить питаться </a:t>
            </a:r>
            <a:r>
              <a:rPr lang="ru-RU" sz="1800" dirty="0" err="1" smtClean="0"/>
              <a:t>дошираками</a:t>
            </a:r>
            <a:r>
              <a:rPr lang="ru-RU" sz="1800" dirty="0" smtClean="0"/>
              <a:t> каждый день.</a:t>
            </a:r>
          </a:p>
          <a:p>
            <a:r>
              <a:rPr lang="ru-RU" sz="1800" dirty="0" smtClean="0"/>
              <a:t>Трудоустройство в РЖД.</a:t>
            </a:r>
          </a:p>
          <a:p>
            <a:r>
              <a:rPr lang="ru-RU" sz="1800" dirty="0" smtClean="0"/>
              <a:t>Период работы 2 месяца, заработная плата от </a:t>
            </a:r>
            <a:r>
              <a:rPr lang="ru-RU" sz="1800" dirty="0" smtClean="0"/>
              <a:t>100</a:t>
            </a:r>
            <a:r>
              <a:rPr lang="ru-RU" sz="1800" dirty="0" smtClean="0"/>
              <a:t> </a:t>
            </a:r>
            <a:r>
              <a:rPr lang="ru-RU" sz="1800" dirty="0" smtClean="0"/>
              <a:t>тыс.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67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63683" cy="779607"/>
          </a:xfrm>
        </p:spPr>
        <p:txBody>
          <a:bodyPr/>
          <a:lstStyle/>
          <a:p>
            <a:r>
              <a:rPr lang="ru-RU" dirty="0" smtClean="0"/>
              <a:t>Студенческий Сельскохозяйственный Отряд (</a:t>
            </a:r>
            <a:r>
              <a:rPr lang="ru-RU" dirty="0" err="1" smtClean="0"/>
              <a:t>ССхО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333719" y="1380403"/>
            <a:ext cx="6469752" cy="5108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27018"/>
            <a:ext cx="3932237" cy="5015346"/>
          </a:xfrm>
        </p:spPr>
        <p:txBody>
          <a:bodyPr/>
          <a:lstStyle/>
          <a:p>
            <a:r>
              <a:rPr lang="ru-RU" sz="1800" dirty="0" smtClean="0"/>
              <a:t>Мы ведь учимся в Аграрном Университете, а значит пришло время вступить в </a:t>
            </a:r>
            <a:r>
              <a:rPr lang="ru-RU" sz="1800" dirty="0" err="1" smtClean="0"/>
              <a:t>ССхО</a:t>
            </a:r>
            <a:r>
              <a:rPr lang="ru-RU" sz="1800" dirty="0" smtClean="0"/>
              <a:t>!</a:t>
            </a:r>
          </a:p>
          <a:p>
            <a:r>
              <a:rPr lang="ru-RU" sz="1800" dirty="0" smtClean="0"/>
              <a:t>1. Освоите навыки вождения трактора. Что может быть лучше?</a:t>
            </a:r>
          </a:p>
          <a:p>
            <a:r>
              <a:rPr lang="ru-RU" sz="1800" dirty="0" smtClean="0"/>
              <a:t>2. Устроить незабываемую фотосессию в поле.</a:t>
            </a:r>
          </a:p>
          <a:p>
            <a:r>
              <a:rPr lang="ru-RU" sz="1800" dirty="0" smtClean="0"/>
              <a:t>3. Опробовать свою профессию еще в студенчестве.</a:t>
            </a:r>
          </a:p>
          <a:p>
            <a:r>
              <a:rPr lang="ru-RU" sz="1800" dirty="0" smtClean="0"/>
              <a:t>Работа в поле, период работы 2 месяца, заработная плата от 40 тыс.</a:t>
            </a:r>
          </a:p>
        </p:txBody>
      </p:sp>
    </p:spTree>
    <p:extLst>
      <p:ext uri="{BB962C8B-B14F-4D97-AF65-F5344CB8AC3E}">
        <p14:creationId xmlns:p14="http://schemas.microsoft.com/office/powerpoint/2010/main" val="1720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688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МООО «РСО» - Молодежная общероссийская общественная организация «Российские Студенческие Отряды».</vt:lpstr>
      <vt:lpstr>.</vt:lpstr>
      <vt:lpstr>Студенческий Педагогический Отряд (СПО) «Белый дракон».</vt:lpstr>
      <vt:lpstr>Студенческий Строительный Отряд (ССО) «Прометей».</vt:lpstr>
      <vt:lpstr>Студенческий Сервисный Отряд (ССервО) «Эдельвейс».</vt:lpstr>
      <vt:lpstr>Профильный Студенческий Отряд (ПСО).</vt:lpstr>
      <vt:lpstr>Студенческий Путинный Отряд (СПуО) «Прибой».</vt:lpstr>
      <vt:lpstr>Студенческий Отряд Проводников (СОП) «Феникс».</vt:lpstr>
      <vt:lpstr>Студенческий Сельскохозяйственный Отряд (ССхО)</vt:lpstr>
      <vt:lpstr>Заинтересовало? Тогда скорее вступай в группу  Студенческих отрядов Казанского ГАУ.</vt:lpstr>
      <vt:lpstr>Если остались вопросы обращаться к ним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РСО?</dc:title>
  <dc:creator>Пользователь</dc:creator>
  <cp:lastModifiedBy>Пользователь</cp:lastModifiedBy>
  <cp:revision>25</cp:revision>
  <dcterms:created xsi:type="dcterms:W3CDTF">2023-09-11T18:10:55Z</dcterms:created>
  <dcterms:modified xsi:type="dcterms:W3CDTF">2023-10-10T04:56:38Z</dcterms:modified>
</cp:coreProperties>
</file>