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5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40" autoAdjust="0"/>
  </p:normalViewPr>
  <p:slideViewPr>
    <p:cSldViewPr>
      <p:cViewPr>
        <p:scale>
          <a:sx n="100" d="100"/>
          <a:sy n="100" d="100"/>
        </p:scale>
        <p:origin x="-11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Пошаговое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теоретического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чертежа судна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Татьяна\Desktop\Новая папка. ТЧ\2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8496944" cy="2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412" y="188640"/>
            <a:ext cx="8229600" cy="63894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7. Согласование линий теоретического чертежа судна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869160"/>
            <a:ext cx="75608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Точки, намеченные на всех трёх проекциях, соединяются плавными кривыми линиями с помощью судостроительных лекал.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Все выполненные построения, т.е. криволинейные обводы корпуса судна (ватерлинии, шпангоуты, батоксы, бортовые линии), на всех трёх проекциях должны быть плавными и взаимно согласованными кривыми линиями. Теоретический чертеж считается готовым после окончательного согласования проекций.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Новая папка (4)\Черчение задание\Чертежи\Сетка теоретического чертежа судна_ver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12842"/>
            <a:ext cx="8712968" cy="32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3528392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ДП - диаметральна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плоскость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ОП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основная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плоскость.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плоскость мидель-шпангоута.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Новая папка. ТЧ\e8d49aaa06b4e88b84ff11ab456a5c82-768x1123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2565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тьяна\Desktop\Новая папка. ТЧ\image008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8" y="3225744"/>
            <a:ext cx="358899" cy="2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4" y="404664"/>
            <a:ext cx="7992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плоскости теоретического чертежа  судна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012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68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Секущие плоскости и получение при их помощи линий теоретического чертежа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149080"/>
            <a:ext cx="338437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Секущие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плоскости и получение при их помощи линий теоретического чертежа:</a:t>
            </a:r>
          </a:p>
          <a:p>
            <a:pPr lvl="0"/>
            <a:r>
              <a:rPr lang="ru-RU" sz="1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плоскости ватерлиний </a:t>
            </a:r>
            <a:r>
              <a:rPr lang="ru-RU" sz="1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проекция </a:t>
            </a:r>
            <a:r>
              <a:rPr lang="ru-RU" sz="1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«полуширота»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плоскости батоксов </a:t>
            </a:r>
            <a:r>
              <a:rPr lang="ru-RU" sz="1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проекция </a:t>
            </a:r>
            <a:r>
              <a:rPr lang="ru-RU" sz="1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«бок»;</a:t>
            </a:r>
          </a:p>
          <a:p>
            <a:pPr lvl="0"/>
            <a:r>
              <a:rPr lang="ru-RU" sz="1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плоскости шпангоутов </a:t>
            </a:r>
            <a:r>
              <a:rPr lang="ru-RU" sz="13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Шп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проекция </a:t>
            </a:r>
            <a:r>
              <a:rPr lang="ru-RU" sz="1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«корпус</a:t>
            </a:r>
            <a:r>
              <a:rPr lang="ru-RU" sz="1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1.  Построение сетки теоретического чертежа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96" y="5109457"/>
            <a:ext cx="84039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Сетка теоретического чертежа состоит из прямых линий – проекций ватерлиний, батоксов и шпангоутов, которые пересекаются под прямым углом.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По имеющимся данным на проекции «БОК» строят штевни, килевую и бортовую линии; на проекции «ПОЛУШИРОТА» – КВЛ и бортовую линию палубы; на проекции «КОРПУС» - бортовую линию палубы и мидель-шпангоут на оба борта.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Новая папка (4)\Черчение задание\Чертежи\Сетка теоретического чертежа судна_v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" y="1268760"/>
            <a:ext cx="86868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2. Согласование сетки теоретического чертежа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32" y="5085184"/>
            <a:ext cx="84249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Одним из способов проверки правильности выполнения сетки теоретического чертежа является проверка при помощи диагоналей, которые должны проходить через точки пересечения теоретических линий.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После согласования сетку обводят тушью (черной гелевой ручкой). (Красные линии - это видимые линии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согласования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*** В электронном варианте согласование не требуется.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:\Новая папка (4)\Черчение задание\Чертежи\Сетка теоретического чертежа судна_v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8" y="1196752"/>
            <a:ext cx="85915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8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357" y="116632"/>
            <a:ext cx="8229600" cy="78296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3. Построение носовой и кормовой оконечностей,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бортовой линии на проекции «БОК»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25549" r="9846" b="15262"/>
          <a:stretch/>
        </p:blipFill>
        <p:spPr bwMode="auto">
          <a:xfrm>
            <a:off x="4644008" y="4036294"/>
            <a:ext cx="4328128" cy="251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882" y="4077952"/>
            <a:ext cx="44050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Значения носового и кормового штевней откладываем от  0 Шп и 20 Шп, соответственно, по каждой ватерлии начиная с нулевой. Значения из таблицы с «+» откладываются вправо, а значения  с «-» влево (А0,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А1, …..).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Далее соединяем точки, получая штевни. </a:t>
            </a:r>
          </a:p>
          <a:p>
            <a:pPr lvl="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Строим килевую и бортовую линии. Килевая линия на данном чертеже совпадает с 0 Вл. Значения бортовой линии откладываем по каждому шпангоуту от 0 Вл вверх (В1,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В3,….). Соединяя полученные точки, получаем бортовую линию. </a:t>
            </a:r>
          </a:p>
          <a:p>
            <a:pPr lvl="0" algn="just"/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Крайние точки носовой и кормовой оконечностей получаются путем продолжения полученных линий.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Новая папка (4)\Черчение задание\Чертежи\Сетка теоретического чертежа судна_ver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2" y="854236"/>
            <a:ext cx="8865598" cy="322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43" y="116632"/>
            <a:ext cx="8229600" cy="78296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4. Вычерчивание обводов шпангоутов, бортовой линии верхней палубы на проекции «КОРПУС»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t="24234" r="13372" b="20510"/>
          <a:stretch/>
        </p:blipFill>
        <p:spPr bwMode="auto">
          <a:xfrm>
            <a:off x="4219474" y="4097635"/>
            <a:ext cx="4759475" cy="264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149080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На проекции «КОРПУС» по заданным ординатам вычерчивают обводы основных и дополнительных шпангоутов, бортовые линии палуб, фальшборт.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Все ординаты откладываются от диаметральной плоскости (ДП) по всем ватерлиниям соответственно. С  0 Шп по 10 Шп – носовая часть корпуса судна (правая), с 10 Шп по 20 Шп – кормовая часть судна (левая). Точки пересечения ДП со шпангоутами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проекции «БОК»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согласовывают с точками на проекции «КОРПУС». Проводят бортовую линию палубы, фальшборт. Все шпангоуты доводят до этих линий, используя имеющиеся значения.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Новая папка (4)\Черчение задание\Чертежи\Сетка теоретического чертежа судна_ver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5915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457" y="116632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5. Построение ватерлиний на проекции «ПОЛУШИРОТА»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t="24219" r="7056" b="32228"/>
          <a:stretch/>
        </p:blipFill>
        <p:spPr bwMode="auto">
          <a:xfrm>
            <a:off x="3923928" y="4071512"/>
            <a:ext cx="5125195" cy="236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007397"/>
            <a:ext cx="36724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Для вычерчивания бортовых линий палуб и ватерлиний на проекции «ПОЛУШИРОТА» используют их ординаты, заданные в таблице или снятые с проекции «КОРПУС».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Ординаты откладывают от ДП по каждому шпангоуту  (А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….).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Точки примыкания ватерлиний и бортовой линии к ДП проецируют с проекции «БОК» от соответствующих точек  пересечения проекций ватерлиний с носовым и кормовым штевнем.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Все линии проекции «ПОЛУШИРОТА» должны быть плавными.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Новая папка (4)\Черчение задание\Чертежи\Сетка теоретического чертежа судна_ver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2560"/>
            <a:ext cx="8784976" cy="32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270" y="188640"/>
            <a:ext cx="8229600" cy="65293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6. Построение батоксов на проекции «БОК»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462" y="4869160"/>
            <a:ext cx="7814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На проекции «БОК» строят батоксы по размерам, которые снимают с проекции «КОРПУС» от основной плоскости (ОП) до точек пересечения искомого батокса со шпангоутами. Эти размеры откладывают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проекции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БОК» от основной плоскости по нужным шпангоутам. Полученные точки соединяют плавной кривой линией. Батоксы на проекции «БОК» служат для проверке согласованности шпангоутов и ватерлиний.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Новая папка (4)\Черчение задание\Чертежи\Сетка теоретического чертежа судна_ve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8568953" cy="32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670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Пошаговое построение теоретического чертежа судна</vt:lpstr>
      <vt:lpstr> ДП - диаметральна плоскость.  ОП - основная плоскость.      - плоскость мидель-шпангоута. </vt:lpstr>
      <vt:lpstr>Секущие плоскости и получение при их помощи линий теоретического чертежа</vt:lpstr>
      <vt:lpstr>Шаг 1.  Построение сетки теоретического чертежа</vt:lpstr>
      <vt:lpstr>Шаг 2. Согласование сетки теоретического чертежа</vt:lpstr>
      <vt:lpstr>Шаг 3. Построение носовой и кормовой оконечностей, бортовой линии на проекции «БОК»</vt:lpstr>
      <vt:lpstr>Шаг 4. Вычерчивание обводов шпангоутов, бортовой линии верхней палубы на проекции «КОРПУС»</vt:lpstr>
      <vt:lpstr>Шаг 5. Построение ватерлиний на проекции «ПОЛУШИРОТА»</vt:lpstr>
      <vt:lpstr>Шаг 6. Построение батоксов на проекции «БОК»</vt:lpstr>
      <vt:lpstr>Шаг 7. Согласование линий теоретического чертежа судна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Пошаговое построение теоретического чертежа</dc:title>
  <dc:creator>Татьяна</dc:creator>
  <cp:lastModifiedBy>Татьяна</cp:lastModifiedBy>
  <cp:revision>87</cp:revision>
  <dcterms:created xsi:type="dcterms:W3CDTF">2020-04-10T12:20:15Z</dcterms:created>
  <dcterms:modified xsi:type="dcterms:W3CDTF">2022-02-08T08:23:04Z</dcterms:modified>
</cp:coreProperties>
</file>