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97" r:id="rId4"/>
    <p:sldId id="309" r:id="rId5"/>
    <p:sldId id="299" r:id="rId6"/>
    <p:sldId id="300" r:id="rId7"/>
    <p:sldId id="302" r:id="rId8"/>
    <p:sldId id="303" r:id="rId9"/>
    <p:sldId id="304" r:id="rId10"/>
    <p:sldId id="321" r:id="rId11"/>
    <p:sldId id="316" r:id="rId12"/>
    <p:sldId id="317" r:id="rId13"/>
    <p:sldId id="318" r:id="rId14"/>
    <p:sldId id="305" r:id="rId15"/>
    <p:sldId id="306" r:id="rId16"/>
    <p:sldId id="323" r:id="rId17"/>
    <p:sldId id="307" r:id="rId18"/>
    <p:sldId id="322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24" r:id="rId27"/>
    <p:sldId id="325" r:id="rId28"/>
    <p:sldId id="326" r:id="rId29"/>
    <p:sldId id="327" r:id="rId30"/>
    <p:sldId id="328" r:id="rId31"/>
    <p:sldId id="329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8398-ED04-4588-97E1-483FEE9AEFB9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1754-4A15-42A6-A39C-9222B9B66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0636-8912-4B2F-BE14-E830FDA4B89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&#1052;&#1086;&#1080;%20&#1076;&#1086;&#1082;&#1091;&#1084;&#1077;&#1085;&#1090;&#1099;\&#1056;&#1072;&#1073;&#1086;&#1090;&#1072;%20&#1074;%20&#1080;&#1085;&#1089;&#1090;&#1080;&#1090;&#1091;&#1090;&#1077;\5%20&#1082;&#1091;&#1088;&#1089;_&#1069;&#1057;&#1052;&#1052;\&#1069;&#1083;&#1077;&#1082;&#1090;&#1088;&#1086;&#1085;&#1085;&#1099;&#1077;%20&#1089;&#1080;&#1089;&#1090;&#1077;&#1084;&#1099;%20&#1084;&#1072;&#1096;&#1080;&#1085;\ABS\ABS_1\&#1057;&#1080;&#1089;&#1090;&#1077;&#1084;&#1072;%20&#1072;&#1085;&#1090;&#1080;&#1073;&#1083;&#1086;&#1082;&#1080;&#1088;&#1086;&#1074;&#1082;&#1080;%20&#1090;&#1086;&#1088;&#1084;&#1086;&#1079;&#1086;&#1074;%20(ABS)%20-%20&#1086;&#1073;&#1097;&#1072;&#1103;%20&#1080;&#1085;&#1092;&#1086;&#1088;&#1084;&#1072;&#1094;&#1080;&#1103;,%20&#1087;&#1088;&#1080;&#1085;&#1094;&#1080;&#1087;%20&#1092;&#1091;&#1085;&#1082;&#1094;&#1080;&#1086;&#1085;&#1080;&#1088;&#1086;&#1074;&#1072;&#1085;&#1080;&#1103;.files\11_6_2.jpe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>Тормозная автомобилей</a:t>
            </a:r>
            <a:br>
              <a:rPr lang="ru-RU" sz="8000" b="1" dirty="0" smtClean="0"/>
            </a:br>
            <a:r>
              <a:rPr lang="ru-RU" sz="8000" b="1" dirty="0" smtClean="0"/>
              <a:t>и тракторов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Ð¸Ð´ÑÐ¾Ð¿ÑÐ¸Ð²Ð¾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Ð»Ð°Ð²Ð½ÑÐ¹ ÑÐ¾ÑÐ¼Ð¾Ð·Ð½Ð¾Ð¹ ÑÐ¸Ð»Ð¸Ð½Ð´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 ÐµÐ³ÑÐ»ÑÑ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 Ð°Ð±Ð¾ÑÐ¸Ð¹ ÐºÐ¾Ð½ÑÑÑ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¢ÐÐÐ« Ð¢ÐÐ ÐÐÐÐÐ«Ð¥ ÐÐÐ¥ÐÐÐÐÐÐÐ, ÐÐ ÐÐÐÐÐ¯ÐÐÐ«Ð Ð ÐÐÐ¢ÐÐÐÐÐÐÐ¯Ð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7541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£Ð¡Ð¢Ð ÐÐÐ¡Ð¢ÐÐ Ð Ð ÐÐÐÐ¢Ð ÐÐÐ ÐÐÐÐÐÐÐÐ Ð¢ÐÐ ÐÐÐÐÐÐÐ ÐÐÐ¥ÐÐÐÐÐ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17154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£ÑÑÑÐ¾Ð¹ÑÑÐ²Ð¾ Ð¸ ÑÐ°Ð±Ð¾ÑÐ° ÑÐ¾ÑÐ¼Ð¾Ð·Ð½Ð¾Ð¹ ÑÐ¸ÑÑÐµÐ¼Ñ Ð°Ð²ÑÐ¾Ð¼Ð¾Ð±Ð¸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838194" cy="2880320"/>
          </a:xfrm>
          <a:prstGeom prst="rect">
            <a:avLst/>
          </a:prstGeom>
          <a:noFill/>
        </p:spPr>
      </p:pic>
      <p:pic>
        <p:nvPicPr>
          <p:cNvPr id="43012" name="Picture 4" descr="Ð£ÑÑÑÐ¾Ð¹ÑÑÐ²Ð¾ Ð¸ ÑÐ°Ð±Ð¾ÑÐ° ÑÐ¾ÑÐ¼Ð¾Ð·Ð½Ð¾Ð¹ ÑÐ¸ÑÑÐµÐ¼Ñ Ð°Ð²ÑÐ¾Ð¼Ð¾Ð±Ð¸Ð»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918587" cy="369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¢ÐÐ ÐÐÐÐÐÐ ÐÐÐ¥ÐÐÐÐÐ ÐÐÐ¡ÐÐÐÐÐÐ Ð¢ÐÐ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20" y="449288"/>
            <a:ext cx="8111970" cy="6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£ÑÑÑÐ¾Ð¹ÑÑÐ²Ð¾ Ð¸ ÑÐ°Ð±Ð¾ÑÐ° ÑÐ¾ÑÐ¼Ð¾Ð·Ð½Ð¾Ð¹ ÑÐ¸ÑÑÐµÐ¼Ñ Ð°Ð²ÑÐ¾Ð¼Ð¾Ð±Ð¸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758043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¡Ð ÐÐÐÐÐ¢ÐÐÐ¬ÐÐ«Ð Ð¥ÐÐ ÐÐÐ¢ÐÐ ÐÐ¡Ð¢ÐÐÐ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54" y="305272"/>
            <a:ext cx="8208107" cy="6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1/slide/j/JQchsSbem0agMAwH4uPZqfpd8ivWRktF7KLY1EBzNy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5995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Ð ÐÐÐ¦ÐÐ Ð ÐÐÐÐ¢Ð« Ð¡Ð¢ÐÐ¯ÐÐÐ§ÐÐÐÐ Ð¢ÐÐ ÐÐÐ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34987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£Ð¥ÐÐ ÐÐ Ð¢ÐÐ ÐÐÐÐÐÐ Ð¡ÐÐ¡Ð¢ÐÐÐÐ ÐÐÐ¢ÐÐÐÐÐÐÐ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27259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£Ð¥ÐÐ ÐÐ Ð¢ÐÐ ÐÐÐÐÐÐ Ð¡ÐÐ¡Ð¢ÐÐÐÐ ÐÐÐ¢ÐÐÐÐÐÐÐ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6381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99592" y="459684"/>
            <a:ext cx="76318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ПНЕВМАТИЧЕСКИЕ ТОРМОЗА - ПРИНЦИП РАБОТЫ И УСТРОЙСТВО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Современный коммерческий транспорт оборудуется пневматическими тормозными системами. Принцип действия пневматических систем основан на применении энергии сжатого воздуха. Использовать воздух в качестве рабочего газа – отличное техническое решение. Это основная особенность данного вида тормозных систем и главное отличие от других, применяемых на практике. Пневматические тормозные системы укомплектованы множеством элементов управления и исполнения. Сложные по устройству, они используют общий принцип действия и имеют схематичное сходство.</a:t>
            </a:r>
          </a:p>
        </p:txBody>
      </p:sp>
      <p:pic>
        <p:nvPicPr>
          <p:cNvPr id="34818" name="Picture 2" descr="https://new.etsp.ru/media/1054/800px-%D1%82%D0%BE%D1%80%D0%BC%D0%BE%D0%B7%D0%BD%D0%B0%D1%8F_%D1%81%D0%B8%D1%81%D1%82%D0%B5%D0%BC%D0%B0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7620000" cy="273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/>
              <a:t>ОБЩИЙ ПРИНЦИП ДЕЙСТВИЯ ТОРМОЗНОЙ ПНЕВМОСИСТЕМЫ.</a:t>
            </a:r>
          </a:p>
          <a:p>
            <a:pPr algn="just"/>
            <a:r>
              <a:rPr lang="ru-RU" sz="2000" dirty="0" smtClean="0"/>
              <a:t>Упрощенно принцип действия можно описать так. воздушный насос – компрессор который имеет привод от двигателя накачивает в систему воздух из атмосферы. Благодаря регулятору давления, в системе создается и поддерживается предусмотренное характеристиками давление воздуха. Запас воздуха, сжатого компрессором, накапливается в специальных баллонах – ресиверах, крепящихся к раме транспортного средства. При надавливании педали тормоза водителем, воздух из ресиверов по трубкам и шлангам заполняет тормозные камеры. Своими штоками камеры приводят в действие механизмы тормозных колодок. Тормозные колодки передают энергию сжатого воздуха тормозным барабанам (дискам) колес. Движение транспорта замедляется. При отпускании водителем педали тормоза, воздух из тормозных камер возвращается в атмосферу. Механические детали системы с помощью встроенных пружин принимают исходное положение. Машина вновь набирает скорость.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ÐÐ½ÐµÐ²Ð¼Ð°ÑÐ¸ÑÐµÑÐºÐ¾Ð¹ ÑÐ¾ÑÐ¼Ð¾Ð·Ð½Ð¾Ð¹ ÑÐ¸ÑÑÐµÐ¼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99592" y="332656"/>
            <a:ext cx="727280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АНТИБЛОКИРОВКИ ТОРМОЗОВ (ABS) - ОБЩАЯ ИНФОРМАЦИЯ, ПРИНЦИП ФУНКЦИОНИРОВАНИЯ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Аббревиатура АБС родилась в Германии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удачному совпадению русское звучание аббревиатуры совпало с иностранным: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анти,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Blockier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блокировочная,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система. Первая работающая автомобильная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антиблокировочная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система тормозов была создана компанией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Bosch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серийном автомобиле АБС появилась в 1978 году – покупатели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Mercedes-Benz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S-сlass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могли заказать эту систему в качестве опции. Однако создание АБС имеет более давнюю предысторию. Патент на «механизм превентивного блокирования колес моторизированных транспортных средств» компания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Bosch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получила еще в 1936 году. Долгое время испытания подобных систем заканчивались неудачей – устройство было слишком сложным и работало чересчур медленно. Только в 1970-х годах благодаря бурному развитию технологий компании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Bosch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удалось построить работающую версию АБС. Сейчас системы подобного рода применяют не только на автомобилях, но и на железнодорожном транспорте и даже на самолетах.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908720"/>
            <a:ext cx="846043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Итак, как работает система?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Каждое колесо автомобиля, оборудованного АБС, имеет датчик скорости, есть также электронный блок управления АБС, который отслеживает пробуксовку каждого колеса индивидуально, и гидроцилиндр, который распределяет тормозные усилия. Принцип работы заключается в следующем: когда вы резко тормозите, что называется, "в пол", обычная тормозная система блокирует колеса, и вы летите дальше, и руль вам уже не поможет. АБС же при резком торможении отслеживает блокировку и растормаживает колеса, таким образом вы сохраняете контроль над автомобилем. При этом происходят достаточно сильные вибрации на педали тормоза и раздается характерный звук. На все это не стоит обращать внимание, так как эти признаки свидетельствуют о нормальной работе системы.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3789040"/>
          <a:ext cx="6023992" cy="3070860"/>
        </p:xfrm>
        <a:graphic>
          <a:graphicData uri="http://schemas.openxmlformats.org/drawingml/2006/table">
            <a:tbl>
              <a:tblPr/>
              <a:tblGrid>
                <a:gridCol w="2975992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— Блок управления/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гидромодулятор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— Клапан-ограничитель давления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— Диагностический разъем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 — Контрольная лампа ABS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— Разъем DLC для подключения SSM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 — Модуль управления АТ (TCM)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 — Роторы колесных датчиков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 — Колесные датчики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 — Колесные цилиндры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— Датчик перегрузок (G-датчик)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 — Датчик-выключатель стоп-сигналов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 — ГТЦ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35696" y="181761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расположения компонентов ABS и смежных систем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 descr="C:\Мои документы\Работа в институте\5 курс_ЭСММ\Электронные системы машин\ABS\ABS_1\Система антиблокировки тормозов (ABS) - общая информация, принцип функционирования.files\11_6_2.jpeg"/>
          <p:cNvPicPr>
            <a:picLocks noChangeAspect="1" noChangeArrowheads="1"/>
          </p:cNvPicPr>
          <p:nvPr/>
        </p:nvPicPr>
        <p:blipFill>
          <a:blip r:embed="rId2" r:link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843808" y="1340768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188640"/>
            <a:ext cx="871296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функционирования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гидромодулятора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Цикл функционирования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гидромодулятора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состоит из четырех рабочих режимов: одного пассивного, - режим нормального торможения (ABS не активирована), - и трех активных режимов: режим повышения давления, режим удержания давления и режим снижения давления.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Режим нормального торможения (ABS не активирована)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режиме нормального торможения оба (впускной и выпускной) электромагнитные клапаны модулятора деактивированы, т.е. входной порт впускного клапана открыт, выходной порт выпускного клапана закрыт и развиваемый в ГТЦ напор гидравлической жидкости полностью передается на колесный цилиндр.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Режим снижения давления (ABS активирована)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Оба (впускной и выпускной) электромагнитных клапана активированы (входной порт закрыт, выходной открыт). В данном состоянии колесный цилиндр изолирован от ГТЦ, но подключен к резервуару и тормозная жидкость может свободно перетекать в последний, что сопровождается сбросом гидравлического давления и снижением тормозного усилия.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Скапливающаяся в резервуаре жидкость перекачивается насосом обратно в главный цилиндр. На продолжении всего цикла данной фазы насос продолжает функционировать.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ÐÐ¡Ð¡ÐÐ¤ÐÐÐÐ¦ÐÐ¯ Ð¢ÐÐ ÐÐÐÐÐ«Ð¥ Ð¡ÐÐ¡Ð¢ÐÐ ÐÐÐ¢ÐÐÐÐÐÐÐ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51986" cy="618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Режим удержания давления (ABS активирована) </a:t>
            </a:r>
            <a:endParaRPr lang="ru-RU" sz="105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Впускной электромагнитный клапан активирован и его входной порт закрыт. Выпускной клапан деактивирован, - его выпускной порт также закрыт. Все каналы, соединяющие колесный цилиндр с ГТЦ и резервуаром перекрыты. В результате давление удерживается в колесном цилиндре.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продолжении всего цикла данной фазы насос продолжает функционировать.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Режим повышения давления (ABS активирована) </a:t>
            </a:r>
            <a:endParaRPr lang="ru-RU" sz="105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Оба (впускной и выпускной) электромагнитных клапана деактивированы (входной порт впускного клапана открыт, выходной порт выпускного клапана закрыт). В данном состоянии нагнетаемое ГТЦ рабочее давление подается в колесный цилиндр способствует повышению тормозного усилия.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продолжении всего цикла данной фазы насос продолжает функционировать.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95536" y="260648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Колесные датчики и их роторы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 электрическим способом осуществляет управление давлением в тормозных механизмах всех колес автомобиля, предотвращая преждевременную блокировку последних при резком торможении. Каждое из колес оборудовано индивидуальным датчиком оборотов. Датчик состоит из ротора (кольца с равномерно расположенными по его периметру зубцами) и чувствительного элемента в виде подмагниченной катушки. Чувствительный элемент датчика фиксирует моменты прохождения мимо него зубьев ротора и преобразует получаемую информацию в электрические сигналы, непрерывно передаваемые на модуль управления ABS. По результатам обработки поступающих сигналов модуль управления получает информацию об относительной скорости вращения каждого из колес. Пока все четыре колеса вращаются с одинаковой частотой, ABS пребывает в пассивном состоянии. Как только любое из колес начинает блокироваться, блок управления фиксирует изменение входящего сигнала и вырабатывает команду на срабатывание модулятора, мгновенно сбрасывающего давление гидравлической жидкости в тормозном механизме соответствующего колеса.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.ppt-online.org/files1/slide/j/JQchsSbem0agMAwH4uPZqfpd8ivWRktF7KLY1EBzNy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6768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1/slide/j/JQchsSbem0agMAwH4uPZqfpd8ivWRktF7KLY1EBzNy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07698" cy="62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f.ppt-online.org/files1/slide/j/JQchsSbem0agMAwH4uPZqfpd8ivWRktF7KLY1EBzNy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7154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£Ð¡Ð¢Ð ÐÐÐ¡Ð¢ÐÐ Ð¡ÐÐ¡Ð¢ÐÐÐ« Ð ÐÐ ÐÐÐ¦ÐÐ ÐÐÐÐ¡Ð¢ÐÐÐ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39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1/slide/j/JQchsSbem0agMAwH4uPZqfpd8ivWRktF7KLY1EBzNy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97416" cy="606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1/slide/j/JQchsSbem0agMAwH4uPZqfpd8ivWRktF7KLY1EBzNy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00392" cy="606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864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Тормозная автомобилей и тракторов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33</cp:revision>
  <dcterms:created xsi:type="dcterms:W3CDTF">2019-10-08T06:09:18Z</dcterms:created>
  <dcterms:modified xsi:type="dcterms:W3CDTF">2019-10-22T09:49:44Z</dcterms:modified>
</cp:coreProperties>
</file>