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0" r:id="rId4"/>
    <p:sldId id="259" r:id="rId5"/>
    <p:sldId id="261" r:id="rId6"/>
    <p:sldId id="265" r:id="rId7"/>
    <p:sldId id="263" r:id="rId8"/>
    <p:sldId id="264" r:id="rId9"/>
    <p:sldId id="267" r:id="rId10"/>
    <p:sldId id="268" r:id="rId11"/>
    <p:sldId id="270" r:id="rId12"/>
    <p:sldId id="269" r:id="rId13"/>
    <p:sldId id="274" r:id="rId14"/>
    <p:sldId id="278" r:id="rId15"/>
    <p:sldId id="271" r:id="rId16"/>
    <p:sldId id="272" r:id="rId17"/>
    <p:sldId id="275" r:id="rId18"/>
    <p:sldId id="279" r:id="rId19"/>
    <p:sldId id="276" r:id="rId20"/>
    <p:sldId id="281" r:id="rId21"/>
    <p:sldId id="280" r:id="rId22"/>
    <p:sldId id="28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8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4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61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493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283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852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897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15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576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790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50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6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7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36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30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22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19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51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3FB11C-6077-4776-8A90-BA1DE1DFED5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D23-8D1A-4C7E-BDE3-12E45FEEB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181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480" y="1817285"/>
            <a:ext cx="9404723" cy="140053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системы дыхания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(болезни верхних дыхательных путей;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лёгких и плевры)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760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069" y="179094"/>
            <a:ext cx="11666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Воспалительный отек гортани почти всегда характеризуется острым течением и быстрым проявлением клинических признаков. У больных через несколько минут или часов с момента заболевания может быть симптом асфиксии: сильно выраженное беспокойство, испуганный взгляд, усиленное потоотделение, затрудненное напряженное дыхание, иногда со свистом и хрипами. Пульс становится учащенным, малого наполнения, сердечный толчок стучащий, яремные вены переполнены, слизистые цианотичны, температура тела может повыситься на 1-1,5°.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1069" y="3380828"/>
            <a:ext cx="118309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 быть направлено на устранение отека гортани и восстановление нарушенного газообмена. Животному создают полный покой, содержат в чистом, хорошо вентилируемом помещении. Внутривенно вводят 10%-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 кальция хлорида (крупным животным 30-50 мл), подкожно 0,1%-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 адреналина (взрослым крупным животным 5-10 мл на инъекцию).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предохранять животных от вдыхания горячего воздуха, раздражающих газов, пыли и своевременно лечить больных ларингитом. </a:t>
            </a:r>
          </a:p>
        </p:txBody>
      </p:sp>
    </p:spTree>
    <p:extLst>
      <p:ext uri="{BB962C8B-B14F-4D97-AF65-F5344CB8AC3E}">
        <p14:creationId xmlns:p14="http://schemas.microsoft.com/office/powerpoint/2010/main" val="1209244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4418258" cy="70026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Трахеит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187" y="1152983"/>
            <a:ext cx="12014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воспаление слизистой оболочки трахеи, чаще всего — осложнение других заболеваний. Трахеит редко проявляется как самостоятельное заболевание, чаще всего сочетается с насморком или бронхитом</a:t>
            </a:r>
            <a:r>
              <a:rPr lang="ru-RU" sz="2000" dirty="0">
                <a:latin typeface="YS Text"/>
              </a:rPr>
              <a:t>. 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7188" y="2353312"/>
            <a:ext cx="68707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трахеита у животных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Инфекции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(бактериальные, вирусные, грибковые).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Заболевания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верхних дыхательных путей (осложнение ларингита, ангины, фарингита).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Раздражающие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во вдыхаемом воздухе (дым, пыль, раздражающие химические вещества).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Травмы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(сильный рывок поводка, удар в область трахеи, раны, редко — инородные тела).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Сдавливание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трахеи узким ошейником.</a:t>
            </a:r>
          </a:p>
        </p:txBody>
      </p:sp>
    </p:spTree>
    <p:extLst>
      <p:ext uri="{BB962C8B-B14F-4D97-AF65-F5344CB8AC3E}">
        <p14:creationId xmlns:p14="http://schemas.microsoft.com/office/powerpoint/2010/main" val="3416875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733" y="433420"/>
            <a:ext cx="105413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</a:t>
            </a:r>
          </a:p>
          <a:p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симптомы трахеита у животных: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Кашель — сначала сухой, по мере развития заболевания — влажный, иногда с большим количеством отделяемой мокроты.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Одышка, хрипы при дыхании.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Рвотные позывы.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тела обычно не повышена или повышена незначительно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733" y="3480408"/>
            <a:ext cx="111463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трахеита у животных направлено на устранение причины, его вызвавшей, если это возможно.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бактериальной инфекции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антибиотики.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грибках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противогрибковая терапия.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выявлении вируса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противовирусная.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мучительном кашле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противокашлевые средства центрального действия.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затруднённом отхождении мокроты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отхаркивающие препараты.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65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3180301" cy="65863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4760" y="1111348"/>
            <a:ext cx="7724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воспаление лёгких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Заболевание развивается как самостоятельная болезнь либо как осложнение других патологий.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759" y="1940002"/>
            <a:ext cx="703484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причины пневмонии у животных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Инфекционные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вирусные инфекции (чума, аденовирус, вирус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парагриппа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Паразитарные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пневмонии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вызваны личинками гельминтов, мигрирующими в лёгкие.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Грибковые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пневмонии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вызваны возбудителями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кокцидиомикоза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бластомикоза,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гистоплазмоза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неинфекционного характера.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аспирационная пневмония — попадание в бронхи кормовых масс или инородных тел.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Провоцирующие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— переохлаждение, ослабленный иммунитет, стрессы.</a:t>
            </a:r>
          </a:p>
        </p:txBody>
      </p:sp>
    </p:spTree>
    <p:extLst>
      <p:ext uri="{BB962C8B-B14F-4D97-AF65-F5344CB8AC3E}">
        <p14:creationId xmlns:p14="http://schemas.microsoft.com/office/powerpoint/2010/main" val="3935007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272" y="707966"/>
            <a:ext cx="102178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кашель (может быть сухим или влажным);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одышка;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синюшность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слизистых оболочек из-за гипоксии (кислородной недостаточности);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булькающие или хлюпающие звуки в лёгких, свидетельствующие о наличии экссудата.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могут наблюдаться неспецифические симптомы: вялость, быстрая утомляемость, снижение аппетита или полный отказ от пищи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272" y="3679404"/>
            <a:ext cx="117887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</a:p>
          <a:p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пневмонии у животных направлено на контроль за повторной бактериальной инфекцией и по возможности устранение причины заболевания. Некоторые методы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Антибиотикотерапия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антибиотики широкого спектра действия, выбор препарата зависит от чувствительности патогенной микрофлоры.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Физиотерапия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специальный массаж для лучшего отделения мокроты, лёгкая двигательная активность. </a:t>
            </a: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Инфузионная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— проводится при выявлении признаков декомпенсации (одышка, рвота, отказ от еды). </a:t>
            </a:r>
          </a:p>
        </p:txBody>
      </p:sp>
    </p:spTree>
    <p:extLst>
      <p:ext uri="{BB962C8B-B14F-4D97-AF65-F5344CB8AC3E}">
        <p14:creationId xmlns:p14="http://schemas.microsoft.com/office/powerpoint/2010/main" val="2149867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044" y="241703"/>
            <a:ext cx="3039624" cy="70083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529" y="1153551"/>
            <a:ext cx="1174652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воспалительное заболевание нижних дыхательных путей, при котором поражается слизистая оболочка бронхов. Может развиваться как самостоятельное заболевание, но часто становится осложнением других болезней, таких как трахеит, пневмония или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аденовироз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основные формы бронхита: острая и хроническая. Острая форма развивается внезапно, при отсутствии должного лечения может перейти в хроническую, которая длится месяцы и даже годы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бронхита у животных: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Переохлаждение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прогулки в сырую и холодную погоду, купание в холодной воде, нахождение на сквозняке.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Вирусные и бактериальные инфекции — возбудители проникают в организм через дыхательные пути, вызывая воспаление.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Аллергические реакции — раздражители (табачный дым, химические вещества, пыль) провоцируют воспаление, вызывая чрезмерное выделение слизи и затрудняя дыхание.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Паразиты и грибки — способны поражать дыхательные пути, что приводит к воспалительным процессам.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Неподходящие условия содержания — недостаток вентиляции, повышенная влажность, несбалансированное питание и малоподвижный образ жизни ослабляют защитные функции организма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262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5138" y="327625"/>
            <a:ext cx="84031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симптом — кашель. В начале заболевания он сухой и болезненный, со временем становится влажным, с выделением мокроты.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симптомов: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одышка и затруднённое дыхание — особенно при физической активности;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хрипы — их можно услышать, прикладывая ухо к грудной клетке питомца;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температуры — указывает на инфекционное происхождение бронхита;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слабость и апатия — питомцы могут отказываться от игр и предпочитают лежать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5138" y="3497724"/>
            <a:ext cx="824835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бронхита требует комплексного подхода. В зависимости от типа и тяжести бронхита врач может назначить: </a:t>
            </a:r>
          </a:p>
          <a:p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 бактериальной инфекции.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Противокашлевые препараты — облегчают дыхание и уменьшают раздражение слизистой.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Отхаркивающие средства — способствуют выведению мокроты при влажном кашле.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Антигистамины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помогают при аллергическом бронхите.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Иммуномодуляторы — укрепляют защитные силы организма.</a:t>
            </a:r>
          </a:p>
        </p:txBody>
      </p:sp>
    </p:spTree>
    <p:extLst>
      <p:ext uri="{BB962C8B-B14F-4D97-AF65-F5344CB8AC3E}">
        <p14:creationId xmlns:p14="http://schemas.microsoft.com/office/powerpoint/2010/main" val="1310862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746" y="213568"/>
            <a:ext cx="3433520" cy="925916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Отек легких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48" y="856357"/>
            <a:ext cx="74746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патологическое состояние, при котором жидкая часть крови выпотевает и скапливается в межклеточном пространстве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интерстиции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лёгких или лёгочных альвеолах. Это угрожает жизни животного, так как скопление жидкости затрудняет нормальное дыхание и провоцирует кислородное голодание (гипоксию).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два основных типа отёка лёгких у животных: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Кардиогенный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возникает из-за проблем с сердечно-сосудистой системой.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Некардиогенный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вызван другими факторами, такими как травмы, инфекции или токсические воздействия.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5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597" y="295421"/>
            <a:ext cx="114979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отёка лёгких у животных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одышка, учащённое дыхание;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синюшность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слизистых оболочек (цианоз);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может сопровождаться выделением слизи или крови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выделения из носа (могут быть прозрачными или содержать следы крови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могут проявляться одновременно или присутствовать в различных комбинациях — это зависит от причины возникновения и степени тяжести отёка.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597" y="2542190"/>
            <a:ext cx="1192940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Диагностика: 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Рентгенографию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грудной полости — на снимке выявляют понижение прозрачности лёгочной ткани из-за скопления жидкости.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УЗИ грудной полости и сердца — помогает получить информацию о возможных причинах отёка.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исследования — базовый анализ крови (клинический и биохимический) с оценкой электролитного и газового состава крови.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отёка лёгких у животных зависит от причины состояния: </a:t>
            </a: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Кардиогенный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отёк — ветеринар может назначить мочегонные препараты, чтобы вывести лишнюю жидкость из организма. Также применяются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кислородотерапия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искусственная вентиляция лёгких, покой и изменение рациона.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Некардиогенный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отёк — лечение зависит от причины. Например, если проблема в обструкции дыхательных путей, может потребоваться операция. При бактериальной пневмонии — антибиотики.</a:t>
            </a:r>
          </a:p>
        </p:txBody>
      </p:sp>
    </p:spTree>
    <p:extLst>
      <p:ext uri="{BB962C8B-B14F-4D97-AF65-F5344CB8AC3E}">
        <p14:creationId xmlns:p14="http://schemas.microsoft.com/office/powerpoint/2010/main" val="1041039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232" y="241703"/>
            <a:ext cx="2589457" cy="65863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Эмфизема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3232" y="1087794"/>
            <a:ext cx="84697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патологическое увеличение объёма лёгочных тканей за счёт скопления воздуха в соединительной ткани. Выделяют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интерстициальную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эмфиземы: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воздух скапливается в альвеолах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Интерстициальная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воздух проникает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междольковую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соединительную ткань вследствие разрыва бронхов или каверн.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Эмфиземы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острыми и хроническими, диффузными и локальными. </a:t>
            </a:r>
            <a:endParaRPr lang="ru-RU" sz="2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232" y="3642339"/>
            <a:ext cx="87829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причины эмфиземы лёгких у животных: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Перенапряжение альвеол при интенсивных физических нагрузках, например, у ездовых или охотничьих пород.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 в альвеолах из-за сильного кашля или других заболеваний дыхательных путей.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Разрыв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стенок альвеол вследствие резкого повышения давления в лёгких.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грудной клетки и лёгких.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Вдыхание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ядовитых газов, слишком морозного или пыльного воздуха, табачного дыма.</a:t>
            </a:r>
          </a:p>
        </p:txBody>
      </p:sp>
    </p:spTree>
    <p:extLst>
      <p:ext uri="{BB962C8B-B14F-4D97-AF65-F5344CB8AC3E}">
        <p14:creationId xmlns:p14="http://schemas.microsoft.com/office/powerpoint/2010/main" val="82631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692" y="1649327"/>
            <a:ext cx="116480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дыхания у животных выполняет критически важную функцию, обеспечивая кислородом и удаляя углекислый газ. Болезни дыхательной системы могут значительно повлиять на здоровье животных и требуют внимательного контроля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Болезни органов дыхания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возникают и протекают весьма своеобразно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неоднотипно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зависимости от возраста, сезона года, вида животных и других факторов. Наносят большой экономический ущерб, складывающийся из гибели больных, которая может достигать 10%, отставания их в росте после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переболевания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выбраковки, снижения продуктивности и работоспособности и затрат на лечение больных.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болезней дыхательной системы весьма разнообразны. Однако чаще всего они обусловлены влиянием на животных неблагоприятных условий внешней среды и особенно длительного общего переохлаждения 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перегревания.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762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138" y="129014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симптомы эмфиземы лёгких у животных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затруднённое дыхание, одышка;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увеличенная длительность выдоха;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работа мышц пресса и рёбер при дыхании;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сильная усталость и утомляемость даже при небольших нагрузках;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глухой и прерывистый кашель;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учащённое сердцебиение, тахикардия.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 симптомы проявляются после небольшой физической нагрузки. </a:t>
            </a:r>
            <a:endParaRPr lang="ru-RU" sz="2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138" y="4320916"/>
            <a:ext cx="117090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эмфиземы лёгких у животных зависит от течения заболевания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Острая эмфизема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направлена на восстановление функций альвеол с назначением антигистаминных препаратов,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кардиотоников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бронходилататоров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Исключаются физические нагрузки, назначаются витамины.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эмфизема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неизлечима, лечение симптоматическое в периоды обострения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физиопроцедурами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76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663" y="306536"/>
            <a:ext cx="91205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плеврита у животных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одышка или затруднённое дыхание;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кашель;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 в груди (животные могут проявлять беспокойство, избегать прикосновений к грудной клетке);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лихорадка;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аппетита и снижение активности;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учащённое сердцебиение.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мелких домашних животных (кошек, собак) симптомы обычно проявляются более явно, у крупных — менее заметны.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6664" y="3939156"/>
            <a:ext cx="115683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зависит от причины плеврита и может включать: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борьбы с бактериальной инфекцией;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противовоспалительные препараты для уменьшения боли и воспаления;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обезболивающие средства;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дренаж плевральной жидкости (если присутствует значительное количество выпота);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поддерживающую терапию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инфузионная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кислородотерапия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хирургическое вмешательство (удаление опухолей, устранение травм).</a:t>
            </a:r>
          </a:p>
        </p:txBody>
      </p:sp>
    </p:spTree>
    <p:extLst>
      <p:ext uri="{BB962C8B-B14F-4D97-AF65-F5344CB8AC3E}">
        <p14:creationId xmlns:p14="http://schemas.microsoft.com/office/powerpoint/2010/main" val="3844047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225" y="607463"/>
            <a:ext cx="4361987" cy="99625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0276" y="1603717"/>
            <a:ext cx="101662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предупреждать инфекционные и гнойно-септические болезни,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 их лечить.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допускать переохлаждения животных, содержания молодняка без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подстилки в неотапливаемых помещениях, скармливания раздражающих и токсичных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кормов. Животным создают хорошие условия содержания и выращивания, соблюдают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зоогигиенические нормативы, устраняют факторы, снижающие резистентность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(гиповитаминозы, гиподинамию и др.).</a:t>
            </a:r>
          </a:p>
        </p:txBody>
      </p:sp>
    </p:spTree>
    <p:extLst>
      <p:ext uri="{BB962C8B-B14F-4D97-AF65-F5344CB8AC3E}">
        <p14:creationId xmlns:p14="http://schemas.microsoft.com/office/powerpoint/2010/main" val="409024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7508" y="719857"/>
            <a:ext cx="90361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дыхательной системы подразделяют на следующие основные группы.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верхних дыхательных путей (ринит, ларингит, отек гортани).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трахеи и бронхов (трахеит, бронхит).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легких (гиперемия и отек легких, бронхопневмония, крупозная пневмония, гнойная пневмония,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микотическая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пневмония, гнойно-гнилостная пневмония (гангрена), эмфизема легких).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плевры (плеврит, грудная водянка (гидроторакс), проникновение воздуха в грудную полость (пневмоторакс)).</a:t>
            </a:r>
          </a:p>
        </p:txBody>
      </p:sp>
    </p:spTree>
    <p:extLst>
      <p:ext uri="{BB962C8B-B14F-4D97-AF65-F5344CB8AC3E}">
        <p14:creationId xmlns:p14="http://schemas.microsoft.com/office/powerpoint/2010/main" val="2960838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3743009" cy="50388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302" y="1252024"/>
            <a:ext cx="806078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воспаление слизистой оболочки носа у животных, которое может приводить к различным клиническим проявлениям и вызывать дискомфорт.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Инфекционные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агенты: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Вирусы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вирус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парагриппа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аденовирус и вирус герпеса).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Бактерии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Bordetella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bronchiseptica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Грибки.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Аллергены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Пыльца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растений, пыль, плесень.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Продукты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бытовой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Травмы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Механические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повреждения или инородные тела в носовой полости.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Климатические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Изменение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 и влажности, загрязненный воздух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05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1015" y="210448"/>
            <a:ext cx="119809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Насморк: Выделения из носа могут быть серозными или гнойными.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Чихание: Частые эпизоды чихания.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Выделения: Могут быть прозрачными, желтыми или зелеными, в зависимости от характера воспаления.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Затрудненное дыхание: Это может проявляться хрипами или свистом.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аппетита: Из-за затрудненного дыхания или неприятного запаха изо рта.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Утомляемость: Общее состояние животного может ухудшиться.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1015" y="2916557"/>
            <a:ext cx="119809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ринита зависит от его причины и может включать: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Антибиотики: При бактериальной инфекции.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Противовоспалительные и противоаллергические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Увлажнение воздуха: Путем использования ингаляторов или паровых процедур.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Поддерживающая терапия: Увлажнение, обеспечение покоя и улучшение условий проживания.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1639" y="5007113"/>
            <a:ext cx="119903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условия для комфортного проживания и предотвращать переохлаждение.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проводить вакцинацию против инфекционных заболеваний.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контакта с известными аллергенами.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15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277678"/>
            <a:ext cx="3138098" cy="81337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Фарингит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3755" y="1091052"/>
            <a:ext cx="10306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воспаление слизистой оболочки глотки и её лимфоидной ткани. Может протекать в острой или хронической форме. По характеру течения фарингит бывает первичным (самостоятельным) и вторичным (следствием какого-либо заболевания).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3755" y="2259847"/>
            <a:ext cx="67009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причины фарингита у животных: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Переохлаждение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сквозняки, быстрое остывание после жары, употребление слишком холодного корма и воды.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Раздражение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слизистой — скармливание горячих кормов или вдыхание горячего воздуха и дыма.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Химические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раздражители — лечебные средства, задаваемые внутрь, загнившие корма, поражённые плесенью.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Механическое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слизистой — инородными телами, при введении в пищевод жёстких зондов.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Распространение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 из ротовой полости, если в ней протекают патологические процессы (гингивит, стоматит). </a:t>
            </a:r>
          </a:p>
        </p:txBody>
      </p:sp>
    </p:spTree>
    <p:extLst>
      <p:ext uri="{BB962C8B-B14F-4D97-AF65-F5344CB8AC3E}">
        <p14:creationId xmlns:p14="http://schemas.microsoft.com/office/powerpoint/2010/main" val="1771850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69838"/>
            <a:ext cx="3574197" cy="96811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Ларингит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7341" y="1139483"/>
            <a:ext cx="9542585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воспаление гортани 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происхождению классифицируется на первичный и вторичный, а по характеру воспаления — катаральный и крупозный (фибринозный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состояние может привести к значительным проблемам с дыханием и голосом.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Инфекционные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агенты: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Вирусы (особенно у кошек — вирус герпеса, у собак — вирус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парагриппа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Бактерии (например,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Bordetella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bronchiseptica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Аллергические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на пыль, пыльцу, химикаты и другие раздражители.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Механические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повреждения: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Инородные тела, укус или травма в области гортани.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Химические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раздражители: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Дым, пары химикатов, резкие запахи.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Заболевания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верхних дыхательных путей: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Ринит и фарингит могут способствовать развитию ларингита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96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611" y="425610"/>
            <a:ext cx="102741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Симптомы. </a:t>
            </a: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животных, больных острым катаральным ларингитом, общее состояние обычно удовлетворительное. Наблюдается частый, резкий и болезнен- 11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кашель, усиливающийся при движениях и вставании, который является характерным симптомом. При пальпации области гортани и первых трахеальных колец кашель резко усиливается, иногда он в виде приступов, часто сопровождающихся у собак рвотой. При аускультации устанавливаются хрипы и шумы стеноза гортани. Хронический катаральный ларингит характеризуется периодически появляющимися приступами кашля, которые чаще возникают при движении. Дыхание напряженное, иногда во время вдоха и выдоха слышны оральные хрипы и свист. При пальпации области гортани отмечают ее отечность и болезненность.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3611" y="4337871"/>
            <a:ext cx="114135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при бактериальных инфекциях.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Поддерживающая терапия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при вирусных инфекциях.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инородного тела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если он является причиной ларингита.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питания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из рациона исключают грубый и сухой корм, кормят жидкой слегка подогретой пищей (бульон, каша).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70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179" y="213567"/>
            <a:ext cx="5037237" cy="78523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Отек гортани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139" y="998806"/>
            <a:ext cx="1018969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отек слизистой и подслизистого слоя гортани вследствие инфильтрации их транссудатом или воспалительным экссудатом. Болеют преимущественно лошади и крупный рогатый скот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 воспалительный отек гортани развивается в результате сильного воздействия на слизистую гортани горячего воздуха, пыли, раздражающих газов, кислот, щелочей, горячего дыма, вдыхания разгоряченными животными морозного воздуха и др. Вторично отек гортани может быть при сердечно-сосудистой недостаточности (травматический перикардит, миокардит, пороки сердца), болезнях почек (нефрит), печени (цирроз), гидремии или как синдром при инфекционных болезнях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пастереллез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мыт и др.). </a:t>
            </a:r>
          </a:p>
        </p:txBody>
      </p:sp>
    </p:spTree>
    <p:extLst>
      <p:ext uri="{BB962C8B-B14F-4D97-AF65-F5344CB8AC3E}">
        <p14:creationId xmlns:p14="http://schemas.microsoft.com/office/powerpoint/2010/main" val="1750971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204</TotalTime>
  <Words>2047</Words>
  <Application>Microsoft Office PowerPoint</Application>
  <PresentationFormat>Широкоэкранный</PresentationFormat>
  <Paragraphs>238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Times New Roman</vt:lpstr>
      <vt:lpstr>Wingdings 3</vt:lpstr>
      <vt:lpstr>YS Text</vt:lpstr>
      <vt:lpstr>Ион</vt:lpstr>
      <vt:lpstr>Болезни системы дыхания (болезни верхних дыхательных путей;  болезни лёгких и плевры)</vt:lpstr>
      <vt:lpstr>Введение</vt:lpstr>
      <vt:lpstr>Презентация PowerPoint</vt:lpstr>
      <vt:lpstr>Ринит</vt:lpstr>
      <vt:lpstr>Презентация PowerPoint</vt:lpstr>
      <vt:lpstr>Фарингит</vt:lpstr>
      <vt:lpstr>Ларингит</vt:lpstr>
      <vt:lpstr>Презентация PowerPoint</vt:lpstr>
      <vt:lpstr>Отек гортани</vt:lpstr>
      <vt:lpstr>Презентация PowerPoint</vt:lpstr>
      <vt:lpstr>Трахеит</vt:lpstr>
      <vt:lpstr>Презентация PowerPoint</vt:lpstr>
      <vt:lpstr>Пневмония</vt:lpstr>
      <vt:lpstr>Презентация PowerPoint</vt:lpstr>
      <vt:lpstr>Бронхит</vt:lpstr>
      <vt:lpstr>Презентация PowerPoint</vt:lpstr>
      <vt:lpstr>Отек легких</vt:lpstr>
      <vt:lpstr>Презентация PowerPoint</vt:lpstr>
      <vt:lpstr>Эмфизема</vt:lpstr>
      <vt:lpstr>Презентация PowerPoint</vt:lpstr>
      <vt:lpstr>Презентация PowerPoint</vt:lpstr>
      <vt:lpstr>Заключение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Болезни системы дыхания (болезни верхних дыхательных путей;  болезни лёгких и плевры)</dc:title>
  <dc:creator>пк</dc:creator>
  <cp:lastModifiedBy>User</cp:lastModifiedBy>
  <cp:revision>23</cp:revision>
  <dcterms:created xsi:type="dcterms:W3CDTF">2025-10-18T13:07:49Z</dcterms:created>
  <dcterms:modified xsi:type="dcterms:W3CDTF">2026-04-22T13:15:25Z</dcterms:modified>
</cp:coreProperties>
</file>