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1" r:id="rId4"/>
    <p:sldId id="267" r:id="rId5"/>
    <p:sldId id="257" r:id="rId6"/>
    <p:sldId id="263" r:id="rId7"/>
    <p:sldId id="264" r:id="rId8"/>
    <p:sldId id="265" r:id="rId9"/>
    <p:sldId id="266" r:id="rId10"/>
    <p:sldId id="269" r:id="rId11"/>
    <p:sldId id="258" r:id="rId12"/>
    <p:sldId id="259" r:id="rId13"/>
    <p:sldId id="26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67EF46-5FAA-41EE-BC8F-A04B7179B7BF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A95A99F-0C43-423C-85D9-81B3911EE4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582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effectLst/>
                <a:latin typeface="+mn-lt"/>
              </a:rPr>
              <a:t>Презентация на тему: «Техническое обслуживание тракторов»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81392" cy="237626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Казань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endocs.ru/docs/12/11870/conv_3/file3_html_m55398f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7209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Техническое обслуживание тракторов № 2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Выполнить операции технического ухода № 1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         Заменить дизельное масло в картере основного двигателя (с промывкой системы смазки при неработающем двигателе), в корпусе топливного насоса и в корпусе регулятора числа оборотов основного двигателя.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         Проверить уровень масла и при необходимости долить его: в корпус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силовоЛ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передачи и в корпус рулевого механизма (у всех колесных тракторов), в корпус редуктора пускового двигателя (ДТ-75, Т-74, ДТ-54А, ДТ-55А), в корпус приводного шкива (МТЗ-5МС, МТЗ-5ЛС), в корпуса бортовых передач (Т-40, ДТ-20), в корпус центральной передачи переднего моста (МТЗ-52), в ступицы передних колес (Т-40), в корпуса верхних и нижних пар редукторов и в корпус промежуточной опоры карданного привода  (МТЗ-52).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         Смазать подшипники генератора, подшипники передних колес и карданного вала, подшипники и шарниры поворотных кулаков переднего моста (на всех модификациях МТЗ); ось рычага управления раздаточной коробки и шлицы карданного вала (МТЗ-52); задний подшипник вала муфты сцепления (ДТ-75, Т-74); валики рычагов и педалей управления;  ось рычага сервомеханизма   (ДТ-75).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         Снять и разобрать воздухоочиститель, очистить и промыть все его узлы и детали; собрать воздухоочиститель и проверить его на герметичность.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         Проверить состояние, очистить и промыть топливный фильтр грубой очистки, крышку и фильтр основного бака двигателя, сетку маслоналивного патрубка, сапун двигателя, фильтр и пробку сапуна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маслоприемной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горловины масляного бака гидравлической системы.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         Проверить и при необходимости отрегулировать форсунки на давление начала впрыска и качество распыла топлива; зазоры между клапанами и коромыслами 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де-компрессионном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механизме; зазоры между электродами свеч; зазоры между контактами прерывателя магнето; муфту сцепления основного двигателя, механизмы управления трактором; тормоза;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тормозок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карданной передачи; натяжение гусениц; шплинтовку пальцев гусениц; управление; подшипники шкворней поворотных кулаков переднего моста (на МТЗ всех модификаций); муфту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тормозок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увеличителя крутящего момента  (ДТ-75, МТЗ-50, МТЗ-52).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         Проверить состояние электропроводки; замеченные неисправности устранить.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         Очистить и проверить состояние коллекторов и щеток генератора и стартера, а также контактов включения стартера.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51344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       Проверить и при необходимости подтянуть наружные крепления всех узлов трактора; кроме того, у колесных тракторов очистить и промыть внутреннюю полость рабочего колеса и направляющего аппарата вентилятора (Т-28М, Т-40), слить масло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гидроаккумулятора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гидравлической системы (МТЗ-50, МТЗ-50ПЛ, МТЗ-52) и из полости усилителя крутящего момента (МТЗ-50, МТЗ-52); у гусеничных тракторов —слить скопившееся масло из отделений муфт поворота и смазать ось рычага сервомеханизма.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endocs.ru/docs/12/11870/conv_3/file3_html_m555ba9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244408" cy="43445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5892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Схема периодичности ТО тракторов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TEhUUExQWFhQXFxoZGBcXGB0aFxofGhccFxgYFxgYHCggGB0lGxgYITEiJSkrLi4uHB8zODMsNygtLisBCgoKDg0OGxAQGywkICQ0Lyw0NCwsLCwsLCwsLCwsLCwsLCwsLCwsLCwsLCwsLCwsLCwsLCwsLCwsLCwsLCwsLP/AABEIAMIBAwMBIgACEQEDEQH/xAAcAAABBQEBAQAAAAAAAAAAAAAFAAMEBgcCAQj/xABIEAABAwIDAwcHCgUDAwUBAAABAAIRAyEEEjEFQVEGEyJhcYGRBzKSobHB0RQVI1JTcrLS4fAWM0JicxeCokOzwiRjZIPxVP/EABoBAAIDAQEAAAAAAAAAAAAAAAADAQIEBQb/xAAyEQACAgEDBAADBgUFAAAAAAAAAQIRAwQSIRMxQVEFImEUMnGBkcEzQqGx8BUjUnLh/9oADAMBAAIRAxEAPwDW0Nft/DAkGswEGCJ36Iksd2mfpqn+R/4irZJuPYokad/EWF+2Z4/ovP4lwv27PH9FljWpPog6WKV136Jo1P8AiTC/bs8f0Xo5R4X7dnifgsubgHncnWbLep6zCjTjygw32zPH9F6zb2HJgVmE9qzinsl/EKVS2MfreCjryCjQ/nSl9dqbdtmgNarf33Komm5gGa/X8VAxKj7RL0FF9+eqH2rf33Ln59w/2rf33KmbOoNfObdCl/IKQ1jxU9eXoKLR8/Yf7Vv77l6Nu4f7Vvr+Cq3M0Bvb4r3NQG9qOtL0FFpG2qH2rf33J6htCm8gMeCToAqq3F0BvHcP0RbYePpGo0NNyRuU9aXohosPMu+qVxW6AzOEAb0VQ7b9UNoPJ6vamb2S0D/nOl9cev4JfOdL649fwVNq7WaD5pUeptz+z1/oqdVkUXv5ypfXHr+CXzlS+uFn38RGY5sAdpKZqbffua31/FHVYUaMdp0gJzhMHb2H+2Z++5Z87bVQiIbfq/VRKjo9wUdZhRpnz9h9OeZ++5OfPND7Rv77ljlfHOB6BiN/FM/L6p/rKnqsKNlq7ew7fOrMHf8Aom/4lwuvPsjt/RZMx7nec4ntVb27tiegzzRqeJ6upWWSTIfBu38ZYGAflVKDMX4a7lz/ABtgNPldKe39Fg2AdmpgHc53rAPuTVSlDyP3oPgrylUbFqb3Ub//ABngP/6qXj+in7N21QxBIo1W1CBJynQL53fTt2LTPJKPpK3+Nv4kiGZyaXsuaYkkktJJ4sX2piGitVgn+Y/d/cVtCxXaGAJrVTNjVf8AjKTm7IlEMbZph+V0j+4xl80vIN5HRBMxFlJ+caUSajYgkydADlJ7jbtTLthU3Z5uXjKTviIgHUJqpyfZ1nduH1jo0AavJ7hwSKRYLO5QsBygtkQIm+ob7SB3hJnKLM7K1zCQJjfHFBamyaZPSDtZyk2Eva927e5oJn1KVgsCxh6MjohnUAHOcPW8o4AI0NuuqeY9p0PRA3iR4i6kYbbeUuDqoziOjvE2FusmAlsrY1OgIpjc0cfNmD23UutsZlQuLgZcGCxFubc57CAQRq92oIKOLChh+2mvsKwMxYO+tly+POMjjmCj/OjA056jRGpJ4Zj7GO8CptXk3RMy10EMaRIykUyxzG5Q0AAGnoAPOfxXFPkvQBByExYA6AdLogREHOfAcEOmBFrY+mIHONBJiJ32EeLmjtcOKao4tj/NqNPfrJDRHG7h4rzG8m6bHBwaYDiRoRctJaQ4GLsFxfrTuyuT1ExOYmmA1km7RbogxpDcvWCeKOAPKVem4AirTIJicw4A+EOaZ0gjipOJLKZyvqMa4NLoJvADnadjHHryngpDeS1IlpOdzm/1OyuMZWtyEOaREMbum0zJMzsZsOnVeXPzEOADmT0HQ1zQSNZAe7Q8OARSADbLxDKoaczWF5Ia0ua5xjL9RzgPObv3jiEY2FjsOHtc3EU3AOGhH1mD21Kfpt4rinyeptdmbUqioQ4OeHDM4OaxsO6MWFKnEAeb1mUOTNEPolnRFOqKkazlpNpsaOABpUXXm9MKaQUaNT5RYUiRXpkRms4aZWPnsy1KZ/3t4oVyk25h30ubFZhc55bAM3a4tcJ0s5pHaCqe7kzRYHc2Hg1WuZVc09N4cGSXOAkkmmHTrmLjvK8byYpSx0OblJIaCABLy+BAloBcdCLWMq+5EdyM6rhzP0osCTfTLlzSNRGdnpDimKj8Pf6QWgnpXu4tFh1tcO4p4cj8ONQ53nGXRMuFMFw6MB0UWX7eK5dyWodKA6XGSZBM5nOnpAg+cRBBEQFXgkj1X4ZpGao0Zml4JdYtAkuB4RvXMYd0RUBzEgQTqDEdtkRx+xG1KJpg5DzVSk0wIAe0NJLRAPmiwhMV9gUy4OLnucHZ5Lh0nTOY9GxsBaLAKOAAtXH0RAFVpnQzrLQ4QfukHsKbpbQpOImo2NBfXS3/ACb4jipL+STIDGnLTGjZO+nzbtBvEk9ZJ3qTQ5KUg4HO+IeHgkS/MaUSYs2KQEAX48TgAe+ph7y9ljBv28Puu9E8CmqmHgmNJtCZ2nhaPOOphjzBgS4EADN0WgtIy/SP1k6XsFIq4sAREONg0mdOJ4dasyADt/a4ANNh6nEewKu0mF5U3F4YEuJ1zG/wXuCpwQOopkvlQtO2PYMkT2+5OPb0+2PelhmXI607iGkEQJtbxj3q9bsbEN1kQ7WgN7dyvvkgc41a5Igc22PSVFoYMlpc659QWieSlvSqf42+1ZsdJqvY5dzR0kklsLniybG/zan+R/4itZWS4t301T/I/wDEUjP2RKOYXbQkLrtgSCRGg13nBc0dmgGQ4xwIT+RxgNjM4gCdL8U5TqNkhrw4tOV0cRr2KkpxTpsuot9iWOpdNJUEbRpixe0dpXnzzS+tPZPwUdSHsbHS5pdov9AmCeK7bJQ0bZpQD0vRJ9y9bt6kNz/R+JUdaHsYtBqX/Iws29iJCcp0Wt0AHYED/iFk2Y//AIj3pwcoZ0pHvcEdfH7Gf6Zqf+P9g0F1CA0eUYzhtSmWNmDUzS0EzANrAxEqf88UPtB3SfYEyM4tWmZcmGeOW2S5J8LtjkP+d6XFx7GO+C8+eKfB5/2H3qdyKbWE2vXjnoUdsDdTqeA/MmH7XdupO73NHvU74hsl6ClRyZLwhh2pU+yHe/4BDMbyiqM6IpMJ++Y7+ihNS7ESi4rksucJitUVYpbexJN6dMD/AHJz5diXaNaO4/FQ5JeQUWH21BvumazrKv1PlJJ6UdgAUYUMROU1HnvUb4+w2Mk42iMzXHWVH2pSDYMauEnu/RI7LqOu5zj2kpqvsSY1nfKh5IltjRXcXq4jTMfamabwCCbD9FMxdAtzjh8JUXD4aS2b6W3aLTlfyp/QyR+819TvBvzVDFgfiidancfvePguMLhoqeCI12dOOs+wlOx08bM+V1ND2Gw5ylXLyYNjP92PB5QfD4WyP+Ttoa6q3fEx1F1iufp3b/P9maE7lZeUkkl0Rp4sQ2ptUivVAYbVHjUDR5W3rAtqfz63+Wp+MrNqZNJUMxpN8kpm1n7mNHa4+4LobSqf2DuJ96g04TzOxY97HKCLDybrvqYimHEEB02EaNceKE4Svmp1jcHnwZGvSa/4IzyMb9M+2lJ5HbEe8qvbCeebrB1+lS9lS6zZG23+Rs0cU8qXgmglzHl1+bbmzb4kAg+IVfqbQfrma0cIJP78EfcfosQB9iT4VGEqt4jDOky3oE6gyQJ3ypwxjK2zVq8+TFLpwbSO37ScBGZ57GN+K4ONqTGWrPWMqJ4bYZa8FpcQIINtZ0iFKrbNe8uc6xkgdIQeEkwnNQRj62aX8z/VghlSo7c4dtT4BEqOLp02A1HuaRrHSBkgDMSbR1BO0NjgTmLd0Q8d89LinKnJ9j6eQ5cx/qB65sLwqNwYRyZYvduf6k0b9MrhldOkHQzuvF9yl0C4Sx3ntMGd/B3x6wVEwjGlpYDmaBlBBJtHEgSUSw7edY1589oLHHfLY9rYPaD1pON02joa+O+Ec0fP+f8Ahy08TJXuZO06PUuuYTjknIErk008KUJ2kBIkGJvGsdXWpIBmOlrCRruUPZezQQXPkme8/oi2OxtLI6A1wd0WEnpCblzgDYgINhtssbvGU7+vrR81cFZcVYdwuymyCT3cEVp4ZjVWMPtoOeG5nNBDuk0A6NJtIIKE1q5w9U1GVTleOlmMMcYAGUaA6etQoNolRb7F5eWAmwUE1WB5t+4CrL9o13Gbesph9WsTOYDsEqNjJotNTEDgoteuIOiq731Ly8yNY00lR69OoWnpOnLOv6K6gwFtVkvqdYn1JnDULt7WrvDsMXky258VKwNMvhrGl7hFm6CD/U7QarZla6cfwObTeSRJNGHz/bP/ACCcfhi6ocoe931KbS51xF4s3vR3Z3J9zj9KS7/22WYN/Tebu7BAVzwODylhBa1g0ayzdHDRtibi99EpamUYbYk9FOVso9PY2Kq/zHDDsGrR9JV4XDTlZ3lWvkbsWlh31Oba+S1oNSoZL7k6boUjnKbKhGUC93O4TNgEQ2bj21HuaHA5RoN141VNPzkQ3sE0kkl1CDxYTtJn09b/ACv/ABlbssO2l/Pq/wCV/wCMrJq+yG4yK1ifpNXLXNGpHiuhiqY1ez0gsXI6yzcj3ZapsSS0iB1j2Kt7NqtDK54GnPi4e9WDkTjqfygRUZAaSbjgV5jtgUwKhpuy54J3ixmyzZJqMmpeaHYZOE1JA3Aw4VgDM0KntaVBrtlkRaBJ3daIYTCuoGoXxldSeARrcWkdqD18fR+TEscagzZSQMsOjM3MDeInTgmYV65G6rN1JbmWvBUgL3hQdpFzXtANodw+0dHqhD8BytwdOgWu50l02Am5HbMSpW0i7JSdSYHAtcLuyx0gRuPFWmmp8ozOS2OmdUqr97yFJwhdnYMzj0hv6wgrK1a/QYIHFxPhlCK4HD15DiaYykEjK4k77HMFL7GdTVnWEZlAG+PZ+wpWArFtQtH/AFBb77bt8bt70zUw9RrnSRdzwwZYiC6JOY5t24JVqLsv9zbiNxF/akStO0ej0ajl0vTf1/uG6YmCN904GKBg8K6uQW1X02m5DC0Rfpi7SZDj4QiDuT4B/nVXCR51Yi0f2xvhNXJw5va2mLIqNy25QlhdRpkggQXNMX3j99aumK2XRptc5z3w1uY9Oo6QASdDwWN7XrGqS6ZMewmy36LTqe5vx2MufJ2QXo8oScO5rj04y7rzIk38e5QdghrsVSD3dDNBk2jKTc9ZsgTWxqieyKgbWo2BHOMEEWILgDPctqwLbLgrLK21fgJcr8ZkxZaPNpwBFrwHe0odtrapq0mA7zJvqRrbddN7ZLqmKrRJdmqn0JP4WoVUpw1pmx9SyRiqQ/e+a8lk5FbRdzookktcDlB3EXt3SrsMOeCzDYeMFGvSqm4a8E9mh9RK2dzRru1WfUcSsvjlxQBfhTLu79+pDqpgZYMnMNI6pVio4qnVLjTcHAASR1X94QvabbjqJHqBSd7LOyPh8F1xxj2SVcNn4emxzWhttwFgLRYDXRVuhuXU1LufpBGmk6SRaI3o5ZnyUi4P2o2/RAa0xLtJG+xUipjXlrcrmg3jojQAEjqQqns/PRcASTm4gDj7SusLs4hg592SHuIdmFwbnWI7LpL5ToqiI5rxXmCZJ10A49VxCsXJEjnKwAjpGTx6ShVK9FpkdM6Wk+xF+TlRri4tbAIB0jU71p00vniQ48h5JJJdYg8WGYrZdM4ivna0zVfGpIl7jJk9YW5rAcdiT8qrC5is8W088rJq7pUXgPt2PSaDenrupsnxK6bgWjLGkwfNG6Z6I6vWmMLSlxHap1PZBBDsxEGd3gsCn7GbQnsDBUnVqbCXODiWubvgsdpCOYyhlc5oNgYAtYaRx8UF5PHLi2ffpi2+THqVi2tGetxBn/lHvWLUN2jVHG4pX55I23KU0W/4T7QsgDZwNaDMVqJ7ejUErY9omaVLrpu9yyLB0P8A0+Np72uokDse4ewhbNB2f5FMy+X9SZyHrBzalO0iH34GxjvHrWkbGwba1EZ2kQSC2eoLJOSmNFDEZnyGOY9jjBMWkGBfzgPFXXZ3LylQpluSpVeSTYBjYgRJcZ3cFfV4pyfyIrjlGvmLRi9m0KfNyx7s9RtPzjbNME9SPUNjUhbLI7SssxXLmrVc2aTWtDmPpskkktd9YXdOkALYMLVljXEQSGmOEwYWDURyY4rc+SycX2QD5T4FjOac1oBL3T1y0m/eFA+Ty7/cQpnKLEPfma5jQ2nWaxrg6S6aWYyIGWMwGplPbHpB7gZFyT2puBNqmdXTT2YlL8f2Kxgdqcw6u2Ccjg4RYXMO6Wos02i5KsWPa8GflJAcczQGk9EmQNeEBUzbctxdZo06U9zjHtRf+JGjKDVY8ZdTlJbAEg2uPgnwi9vBk19LJa8ler1pxrgXmemM4sXZmOjfJ4KnC44uIgdulyrDtbbLfljsSJEGnlAAIMNyuJm2nVvULDUMPVaDSe+lXGrapBpu4BrgJYe0Eda6ujyRxXu8nN1EHlS2rsVt1pCMk8xiaTmiw5p4DhIMtE+JzJjb2y3UKhBIcw3a4GxsC7rETvR3aODD2YeZaRTABLMoIgEXzGbzuTsuVJquzsVHG3x5BWIwwpbQeKmZrHOd0hqG1mEB3dn9RQdtPMzLvaY8CrNyrb8pqNdTkEMDIiSYJvbtshm1GcwxrObLXO3nzra63CxxbaQ6SaAmIIFh2LZ9lYjPhKL6hAL6bZkxJLeveVlADckW4k2mSpeCrAAOgVIsGuktndYHUawq5Y7i2NUWbk9j6WHY91R4DTpxJgWA1JQzbG0ufqg0aha2ND0TMxPA6BR24YimKb2w4Eul0ZbgQJ42ldbKoZqpdLbWsNbai8JTSjcjTigpyS9lgpY0iOgTa5kRPVCJ/Pc5RADP6gW5juiBohZaZ1txTFSpBi/gsTm27Oo/hmF8OywHlI9ocKZAEkiWn18CuGbXFWn9JVBN7GBBBsRv0lACTu1OnbuTrNnY3g4dhaPYU3FJUzmfENFHC4qPn2ywYfa02FMloF98kXOl1Z+QuMdUc+QQA0WIg+dHshZ7R2Fi3We58ffHqV48nOxn0H1S4uOZgF3ZtHepN06XUXP+UYpRdWXtJJJdYSeLA9o7UeMTVysMCq8fyzueQSt8KzDEUqIqVC7Oem+YY+POPBqx6ySSQyDKPSq1JceZe6Zic2866iFJwra8GKLruBFwBYRvdKuVPF0W+bTef/rP/lCcG0SfMpO7w34rnyyfQbvbVAjYrXNqsLhDudpn/kDeO1WvaoHOVpnu+81VitiCawcRBzgweqI9ism1v5tb7vvaViyO2dPUQ2rH/wBRnGkCjQP9rx6p9yzba1BpD2U2imXlud5JcXBpJAGgaJva9gtFxgBoUr/X/D+oWb7SqlhM6AAddrT4XWnSS54Ms43C/qBsXSyOhxJ6wB7zZPOp08ohhniX+7RRcbi853Abjqum1Ght3DsiF1oJ18xilXgn7Pxxw4JDAS4s1OmR2cRA36FXPA+U5zn5atINFrsOnpArO21WEjNm3GBw4307pTzJz5BT4Ok6XEtBPgk5sEMn3kXg32RrLNpCvhjUbBBxEkz0gTZoIiPNy6Eqfsh2SA2be9Urk4alOm6m8AZnteYM6TvFgdFZ6TiDIMhYK2SaO/poOWDn6gbbYHy2sSbE33GC4TFkHx9CiyjWyhoqHLlgCcoLXODY13g77DgiG3qg+VFxGYGTB0Ng6DG4wo2Pp4etQxFamYy0w2zjka91IOLb3IzAiDOo1WrDTxtv3+5g+IprJH8P2RV+ac5ucQYJm4320nqUqtRpvbENZDfOkzOmoBtN403JrAYiGVAH0wGRrZzxn/6dpkAkkcFzjn02uuS9jpDgOiRwIJB7dE/yY38rsaxb21DTAZnIbBLTM33gC2iIMw9R5isan8ipUYHucS3JPRE7ob6whmEa01TzEhm7M42I3kiFKxOJqioPpHPeWPb04IAcC1wF+BUtPsPx7b3NCLhzAqlgB50tIFrZQR7zKYqNDo6DLDe2Z67nr3cFxSYXUhTNVoYX5jNiCAQZduHwXuLwwpuhr2vt5zDmb3EgKKos2m1SHsPSeDNMUxeYLWR6pKVeq8Q1z99wNAeN1DZLb5e+PgiGGpNcJE6x+t1R8F1FdiFXotFO7nOh0a9GItCmbAgObGlx704+kwyLneQBPipOzdnwBVbdmfLPAkb+pRKVxYtR6eSNewwo1USVJIUU4cAyAJ4iy5irk9M9zapHtEjnGDfIPrVrxm0GU/PMSqtT89v3h7VI5UPkBMxqzi/Fl88fzDtLbtKbO9StfJLFNeX5Z0HtWQ4R2i0rycOl1X7o9q2YIJZUcia+Vl6SSSXVMx4UAdtEsLh1n2o+sF295QsTTxFZlEMa1tR7Zc3MTleRN9NFi1mOU9u0vBryaVWOYyTJO5NuaBuMb1lOG5cbQe6GVGtJ4NAHiUU+ecY97T8qJBjNmAJ6yLXXOlp5R7s1Y8Upq4hHbeIFOs4EwT0h2ERPqXLeUtXEOd0WBwaJMkgjSYHZxQvlE4YhoDqhDmZjmLXNse0X7kB2NtClhy4kvc51j0RFu9SsCcb7s6nVhLZHKu3F34/AuIr1DZz5HAAAfH1pqtg2u84A9o+KEjlVRB81/gPDzl5V5VsbrTffqA/8kv7Pls3x1OmhGkuAiNlUt1NnohOMwTBoxvgEIbyuYRIputuJHuCdZynaR5oB63for/Z8z7so9fpY9o/0QZbQ6gnW0DGiEDbRIsB3Gfck7a7/AN+2VK00vLKP4ngriP8AQsGEomNO7SZUig0iyq42q8xAHi78y9+dakiw9fxU/Z2R/qeN+CbtulmqgR/ST/xVOoGpRnK4gzmncYsDGkiUexWOdLXOcct+jYNvYdwnfwTWy9ll2UPeYfDvN0HcdIT8S2RpmLWvrNOIP+cXRTbUDebZplGUyZnMZJI6RhD8VV5wkhpymN3BoCvOM5L0CQw1XXvYC27rg9qcp8m6TWlprvymJ6QvGlv03JqyRXYyLTS8tfqUrA7Qayk9jWfSR0XQSZzgxA3RKh4nFuc4OEg3i09sK/HkjhrkOcesEfBRKnJrDjUO9Ij2KHngu5phoMr+61+pXdgDDhrziC8OAloayZPAndeFzTAObmjTDpMipmPRgFuXLYb7KxN2DQB83T+4+tenZNAaUx4n4pT1cEaV8Mytd6Kp8qeLZmxJgBhIniJPZ+wj+B2ax+HdVzxAcQDA82ReFK+aqH2TOOieNBmXKGgN4AW8EnLqVJfLwNh8KyJ/eRXtm1+kZME2jfCI7DqAUazJA+lYWg74iY4qeWgaADuXjHTItoUfak747lp/C3Sbl25Oy5NuK8CaeVkOpHsO0D02/eHtTm3zLUOxOKLGF7RJbcA6ShuI5S52w9haeq49d1rwQbVo4XxZf7i/AnYQrRvJi7p1vut9qzHA1w64MhaZ5L/5lb7jfxLXi/iI5E/us0RJJJdEyni+W9q0M2LxE6CvW/7rrL6kXzHtJ0YjE8efrf8AdclZexZEQ4gDotaFONUvohx86mYI6joQB4KBSc1tzcjcUV2a5zszqjA1pGW4ieGuoWSZoxSSdPsxqmyrXEND3gRMGG/7nGw13oQ7DvktyEvndJ6otZXLFbYc9hZ/07dBgDaYN4sB/wDsKFRxIMjLOmlgiDrwEpyl3YHo4NwcOjJA0EQDPXx4rr5rqOOYAX3TpOsncUZ+UFonKNdFEx+1KjRLWiOs/BXXctLNNxrwcUOT9jnN+qwHj5xU/AbKpU+lMusQXXiOA0VZxG26zhGaB1CPXqjXI853VHvJLhlAkzEzJE6aBTK0rF3ufIRGz6c3iOsLvEGk938xkjRogACSYAGmuiIOcCcpuqLt6m0V3R1T2wqx5CSotLKYFpGUkS6b9UDvT+Gexjg7MAWzlJjXcYKpOGwznzHUiGAwAb0nx2G6lqgXJYGYmkDdzDPEj1CV3U2m8ghrg2ZvGYAf0xNtEOc2BbVJqqSF8M97gCCbbzAvxsnqlaowF5JfF4F+6FxsyuDTA1LSZG/qK5xDwznKriQwN0Ond1kwqllFNETDcpqZAEgfeBB8RZOPxDH2DhYmIPXx3qltxAky0GRpwTmLxUtABuHSPcmOCCFU3ZbMJTsfPaATHSOsa9YmLJ92sGoTbc33qlYPDOecoc4OJ0g34aK0YXDCg0AuL37ySSO7gFWUIlo58iVRk6JWOYwOzNc8nNoLiNbjcU9UxAIFyLyZiY7/AGIXSxOcnUe9PAQdfFVlFPugjkyQdqTRMokPbLXZtdOrq9yAY7GkZum6NDB4ovQdrAAkfuEB2xTeXkgWiJ18bWuUtYY7rRsj8Qk4bZ9yF8qeNHvy9pT+FqEsc4vJIIPnGR61Gbhnu0uP93sAXWQ0wZ/qHjfQp0oqqQrFmqdvsT9svioNdPjuQzE1JT2OxfOOBiIEaqGdVXFGkrG6mdtuPYN7GiJiL+4D3LU/JY6atb7jfxLK9mPgQtP8kzpq1/uN/EVaH8VHPm/lZpiSSS3mY8Xy5tV3/qcSP/kVv+65fUa+Ztu4ZzsTiLQOeq9/0jkrM+ESiDgqAc4l0w0XO48B1qdiahNyJ6veucKHCnldbpW6+PcvQTJhZvI1DlJmbpN1tKl06MFxGpFksNSOWYvvheVHkFVss5Cw5bSaG1CMzjYT8V7tRjMrWga3N9y8dUFiWB56/wBU45zXsLn9GO/wG9SSVTGYItkmwm3r+C92VtR9F0tEzq0ixCmYjAOecxdJcd9oG7vXPzIbQ7tt7E21XJFq+Cz7N2ka1MvDAwyRrJt1wFX9n4Z1Wq4loIa7pF0ib6WFzZGNn0uap82251m+p6lM2VgAzOQSS4zJ9g8SlWlZaTsYblIgUmgTun3FRxs8ueS7zbw3WO7fCszKIG6y6FMGTCpvov0pXRWDsbcCbEzmk+AXVLYABkv1GkaeJR80SSTYTum6dNHviJuELJ4Zb7PJx3ALD7KyODg8yOqJ6k3t3Z1Wq1oABI4mNQj9egRrwQB1V7tM/bc/vRWUrKqO1PdwV5+Da0ua4uzNs6IgFN4dglsRoYO8dI7kYx+FDpPNVHv3nKY8dSvMLhWFoy0yI4iTM8YumbhXkmbEpAGXAhxnLNh69FNbgnEyS0k8DdNURUDXRmndM8dApGF5wOBc0+PuJSm2NSiNtwlyQGjr4rjamFcWtyWgid+7cipII0nt3a/Bc0gGtBcBO+FTeNWMB4ew1038V3jGzTf2bt8XvCZqtIce1dVGgtIJgZTPYmIyy9FeqYx9NxyGJ6pB7ZUbF4x74zOmLjT3KRiWCDF/3xUCtQIPFNikVtntN5OvingZhMU7KTE9VkM0OVRCOGC1HyQn6Wv9xv4isswnrWo+SA/TV/8AG38RVYL/AHEIl901JJJJbRB4sF2q36et/lqfjK3pYTta1atP2tT8ZWXVdkWiBccw6xICbwuFzSTpwUjF1eiRx+Kg4atlJ1I+CSu3AyNXyG6TC3h4pv5ISSU1RxzDv8V2cewf1Kise1C6R38gm8x2fBdV8EDF9OCaO0GT51+1dMx7YMbupW5KKuw43AtGt+9PNwgBBAFt6jnaDSBre4XtHaLSIAN0ckyUb4JbaR1t3D9U4GQNSoQxwaLtPjquKu15OUN38QhXYPal9Se1wJ1Mi69fWgXmEOOOI/oERrN9OEKLidrPbEU5kfW0vZG0hyDgnUFe0nHiboBidoYi+VojWwn2uXNPHV2tkwSf6SNL8QeCnaS5+iyl+a1+9J1kJw2PqRJHGQ0b92u5eV8Q8ibiNJ38LBVcX4LxnHvLkL0wRuXRJ3IBha9WemZO60dyl1cU6OCjayzyY/AYe4ZQQb3ke/TRQMU+XC5NhN7dSB1KL32IcBrrfh+wnm4VwAGYAAW6+3ehQruwlnTjtigq2oMsTA4SmHVG6Z/WoIo8fUujTaPH93RtRC1DXYbFyTulSGYN1TMyQ2W6kTY2gBIyXZGDM6CYkAQIklxMDUeKH5sQHOy1KLSTBHONzWtBnQhM2trgzt82w/V2PRbThzg0xrYepVPGYcAm8ibH3rqpVquOWqTIJEHiDcWXIwxKhJx7shtEL5LOicbQhSjRINwe9O/JJ1VtxLlaohNJBC0vyI4jNXxIJuKbLf7ys/OzQVofkWwmTEYnrps/GVfG05Io+xraSSS1izxYTteRXrf5X/jK3YrOsZyIxD6j3A0oc9xEudMFxInoJGoi5JUWiZnjC6ZA9SiucXETaJvp1rTKnk+xR/qo+k78ijVPJpiTvo+k78izxxzXgtaM9oAG8du7xT9Gk0SIlw3A+uFcneSzFE+dQj77p/An2eS+uBGaj6bvbkVtkvQWUZ1Bg1gTYX39aebRaNBHGTu3wrk7yW1+NH03fkSd5MMQf6qPpu/Ihwl6ZKZTWNDjoMvEa/ouqTWB0ADMOvirnR8mVcb6PpO/Iu/9NK8a0fSd+RHTl6C0Ut72tuY1i2srzKy2gm86yrsPJpW40Z+878i6/wBOMR9akP8AcfyKOnL0FopXPtOhA7bH9V4yqwEDWbzHtV2/05xH1qPpO/Ik3ydYn61H0nfkUqEvQWilVazQCZvw+C4p4hpud/UZ+CvL/JvXOrqR7XO/IvWeTmuNDRAHBzvyI2S9E2ikNxdzIIG6xSfiN4a48ePaJV9Hk/r/AFqXpO/KvR5P6/1qXpO/Ko2S9Ba9lGc60gSY32I/ZTbHOi7el22Par9/ANfjS9J35V4eQOI40vSd+RGyfonciiy6ZgRGk38UhmiLDhvKvf8AANfjS9J35Fz/AABiPrUvSd+VGyXojciiODuyOq5+CYZhjPnEdS0E8gMR9al6TvyLxvk/xAM5qXpO/IjZP0FopmyKbWVCTMublD82XLcOnTi0XsrDQoc010vq5gQS59WYDakHoh53dE63RL/T7EfWpek78i9fyFxhJ+kpmZmXuvLsx/o3m/apUZ+irplUw1Sk3DhlVgf9K+oG2nMGUgzN/Y6Htd46tCJbQFJxq4gZXPFQNB/pcXlr2PO7otZWB3eYio8nmJ+tR9N35F07yf4qMuellBkDO6ATEmMmpgeAUbJ+ibQHrV2kPc4tc5zRLHVOcYPpWnouDtCJOWTEJv5PQbqaZbzgiTBy86WkE55IyQdBqINijP8Ap5ifrUfSd+ReO8nuKjzqPpO/Io2T9FePZXsMaDqdM1GMBc4c4Q6Mv0t4bmLsvN8AdSZkK3+TaqDXeBkluGaHCmczQefqmAQTNiDrvQk+TrGz52HjjndP/bVi5AclK+DqVX1uah7GtHNucTIcSZloV8cJKSbQNKu5eEkklsKCSSSQAkkkkAJJJJACSSSQAkkkkAJJJJACSSSQAkkkkAJJJJACSSSQAkkkkAJJJJACSSSQAkkkkAJJJJACSSSQAk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xQTEhUUExQWFhQXFxoZGBcXGB0aFxofGhccFxgYFxgYHCggGB0lGxgYITEiJSkrLi4uHB8zODMsNygtLisBCgoKDg0OGxAQGywkICQ0Lyw0NCwsLCwsLCwsLCwsLCwsLCwsLCwsLCwsLCwsLCwsLCwsLCwsLCwsLCwsLCwsLP/AABEIAMIBAwMBIgACEQEDEQH/xAAcAAABBQEBAQAAAAAAAAAAAAAFAAMEBgcCAQj/xABIEAABAwIDAwcHCgUDAwUBAAABAAIRAyEEEjEFQVEGEyJhcYGRBzKSobHB0RQVI1JTcrLS4fAWM0JicxeCokOzwiRjZIPxVP/EABoBAAIDAQEAAAAAAAAAAAAAAAADAQIEBQb/xAAyEQACAgEDBAADBgUFAAAAAAAAAQIRAwQSIRMxQVEFImEUMnGBkcEzQqGx8BUjUnLh/9oADAMBAAIRAxEAPwDW0Nft/DAkGswEGCJ36Iksd2mfpqn+R/4irZJuPYokad/EWF+2Z4/ovP4lwv27PH9FljWpPog6WKV136Jo1P8AiTC/bs8f0Xo5R4X7dnifgsubgHncnWbLep6zCjTjygw32zPH9F6zb2HJgVmE9qzinsl/EKVS2MfreCjryCjQ/nSl9dqbdtmgNarf33Komm5gGa/X8VAxKj7RL0FF9+eqH2rf33Ln59w/2rf33KmbOoNfObdCl/IKQ1jxU9eXoKLR8/Yf7Vv77l6Nu4f7Vvr+Cq3M0Bvb4r3NQG9qOtL0FFpG2qH2rf33J6htCm8gMeCToAqq3F0BvHcP0RbYePpGo0NNyRuU9aXohosPMu+qVxW6AzOEAb0VQ7b9UNoPJ6vamb2S0D/nOl9cev4JfOdL649fwVNq7WaD5pUeptz+z1/oqdVkUXv5ypfXHr+CXzlS+uFn38RGY5sAdpKZqbffua31/FHVYUaMdp0gJzhMHb2H+2Z++5Z87bVQiIbfq/VRKjo9wUdZhRpnz9h9OeZ++5OfPND7Rv77ljlfHOB6BiN/FM/L6p/rKnqsKNlq7ew7fOrMHf8Aom/4lwuvPsjt/RZMx7nec4ntVb27tiegzzRqeJ6upWWSTIfBu38ZYGAflVKDMX4a7lz/ABtgNPldKe39Fg2AdmpgHc53rAPuTVSlDyP3oPgrylUbFqb3Ub//ABngP/6qXj+in7N21QxBIo1W1CBJynQL53fTt2LTPJKPpK3+Nv4kiGZyaXsuaYkkktJJ4sX2piGitVgn+Y/d/cVtCxXaGAJrVTNjVf8AjKTm7IlEMbZph+V0j+4xl80vIN5HRBMxFlJ+caUSajYgkydADlJ7jbtTLthU3Z5uXjKTviIgHUJqpyfZ1nduH1jo0AavJ7hwSKRYLO5QsBygtkQIm+ob7SB3hJnKLM7K1zCQJjfHFBamyaZPSDtZyk2Eva927e5oJn1KVgsCxh6MjohnUAHOcPW8o4AI0NuuqeY9p0PRA3iR4i6kYbbeUuDqoziOjvE2FusmAlsrY1OgIpjc0cfNmD23UutsZlQuLgZcGCxFubc57CAQRq92oIKOLChh+2mvsKwMxYO+tly+POMjjmCj/OjA056jRGpJ4Zj7GO8CptXk3RMy10EMaRIykUyxzG5Q0AAGnoAPOfxXFPkvQBByExYA6AdLogREHOfAcEOmBFrY+mIHONBJiJ32EeLmjtcOKao4tj/NqNPfrJDRHG7h4rzG8m6bHBwaYDiRoRctJaQ4GLsFxfrTuyuT1ExOYmmA1km7RbogxpDcvWCeKOAPKVem4AirTIJicw4A+EOaZ0gjipOJLKZyvqMa4NLoJvADnadjHHryngpDeS1IlpOdzm/1OyuMZWtyEOaREMbum0zJMzsZsOnVeXPzEOADmT0HQ1zQSNZAe7Q8OARSADbLxDKoaczWF5Ia0ua5xjL9RzgPObv3jiEY2FjsOHtc3EU3AOGhH1mD21Kfpt4rinyeptdmbUqioQ4OeHDM4OaxsO6MWFKnEAeb1mUOTNEPolnRFOqKkazlpNpsaOABpUXXm9MKaQUaNT5RYUiRXpkRms4aZWPnsy1KZ/3t4oVyk25h30ubFZhc55bAM3a4tcJ0s5pHaCqe7kzRYHc2Hg1WuZVc09N4cGSXOAkkmmHTrmLjvK8byYpSx0OblJIaCABLy+BAloBcdCLWMq+5EdyM6rhzP0osCTfTLlzSNRGdnpDimKj8Pf6QWgnpXu4tFh1tcO4p4cj8ONQ53nGXRMuFMFw6MB0UWX7eK5dyWodKA6XGSZBM5nOnpAg+cRBBEQFXgkj1X4ZpGao0Zml4JdYtAkuB4RvXMYd0RUBzEgQTqDEdtkRx+xG1KJpg5DzVSk0wIAe0NJLRAPmiwhMV9gUy4OLnucHZ5Lh0nTOY9GxsBaLAKOAAtXH0RAFVpnQzrLQ4QfukHsKbpbQpOImo2NBfXS3/ACb4jipL+STIDGnLTGjZO+nzbtBvEk9ZJ3qTQ5KUg4HO+IeHgkS/MaUSYs2KQEAX48TgAe+ph7y9ljBv28Puu9E8CmqmHgmNJtCZ2nhaPOOphjzBgS4EADN0WgtIy/SP1k6XsFIq4sAREONg0mdOJ4dasyADt/a4ANNh6nEewKu0mF5U3F4YEuJ1zG/wXuCpwQOopkvlQtO2PYMkT2+5OPb0+2PelhmXI607iGkEQJtbxj3q9bsbEN1kQ7WgN7dyvvkgc41a5Igc22PSVFoYMlpc659QWieSlvSqf42+1ZsdJqvY5dzR0kklsLniybG/zan+R/4itZWS4t301T/I/wDEUjP2RKOYXbQkLrtgSCRGg13nBc0dmgGQ4xwIT+RxgNjM4gCdL8U5TqNkhrw4tOV0cRr2KkpxTpsuot9iWOpdNJUEbRpixe0dpXnzzS+tPZPwUdSHsbHS5pdov9AmCeK7bJQ0bZpQD0vRJ9y9bt6kNz/R+JUdaHsYtBqX/Iws29iJCcp0Wt0AHYED/iFk2Y//AIj3pwcoZ0pHvcEdfH7Gf6Zqf+P9g0F1CA0eUYzhtSmWNmDUzS0EzANrAxEqf88UPtB3SfYEyM4tWmZcmGeOW2S5J8LtjkP+d6XFx7GO+C8+eKfB5/2H3qdyKbWE2vXjnoUdsDdTqeA/MmH7XdupO73NHvU74hsl6ClRyZLwhh2pU+yHe/4BDMbyiqM6IpMJ++Y7+ihNS7ESi4rksucJitUVYpbexJN6dMD/AHJz5diXaNaO4/FQ5JeQUWH21BvumazrKv1PlJJ6UdgAUYUMROU1HnvUb4+w2Mk42iMzXHWVH2pSDYMauEnu/RI7LqOu5zj2kpqvsSY1nfKh5IltjRXcXq4jTMfamabwCCbD9FMxdAtzjh8JUXD4aS2b6W3aLTlfyp/QyR+819TvBvzVDFgfiidancfvePguMLhoqeCI12dOOs+wlOx08bM+V1ND2Gw5ylXLyYNjP92PB5QfD4WyP+Ttoa6q3fEx1F1iufp3b/P9maE7lZeUkkl0Rp4sQ2ptUivVAYbVHjUDR5W3rAtqfz63+Wp+MrNqZNJUMxpN8kpm1n7mNHa4+4LobSqf2DuJ96g04TzOxY97HKCLDybrvqYimHEEB02EaNceKE4Svmp1jcHnwZGvSa/4IzyMb9M+2lJ5HbEe8qvbCeebrB1+lS9lS6zZG23+Rs0cU8qXgmglzHl1+bbmzb4kAg+IVfqbQfrma0cIJP78EfcfosQB9iT4VGEqt4jDOky3oE6gyQJ3ypwxjK2zVq8+TFLpwbSO37ScBGZ57GN+K4ONqTGWrPWMqJ4bYZa8FpcQIINtZ0iFKrbNe8uc6xkgdIQeEkwnNQRj62aX8z/VghlSo7c4dtT4BEqOLp02A1HuaRrHSBkgDMSbR1BO0NjgTmLd0Q8d89LinKnJ9j6eQ5cx/qB65sLwqNwYRyZYvduf6k0b9MrhldOkHQzuvF9yl0C4Sx3ntMGd/B3x6wVEwjGlpYDmaBlBBJtHEgSUSw7edY1589oLHHfLY9rYPaD1pON02joa+O+Ec0fP+f8Ahy08TJXuZO06PUuuYTjknIErk008KUJ2kBIkGJvGsdXWpIBmOlrCRruUPZezQQXPkme8/oi2OxtLI6A1wd0WEnpCblzgDYgINhtssbvGU7+vrR81cFZcVYdwuymyCT3cEVp4ZjVWMPtoOeG5nNBDuk0A6NJtIIKE1q5w9U1GVTleOlmMMcYAGUaA6etQoNolRb7F5eWAmwUE1WB5t+4CrL9o13Gbesph9WsTOYDsEqNjJotNTEDgoteuIOiq731Ly8yNY00lR69OoWnpOnLOv6K6gwFtVkvqdYn1JnDULt7WrvDsMXky258VKwNMvhrGl7hFm6CD/U7QarZla6cfwObTeSRJNGHz/bP/ACCcfhi6ocoe931KbS51xF4s3vR3Z3J9zj9KS7/22WYN/Tebu7BAVzwODylhBa1g0ayzdHDRtibi99EpamUYbYk9FOVso9PY2Kq/zHDDsGrR9JV4XDTlZ3lWvkbsWlh31Oba+S1oNSoZL7k6boUjnKbKhGUC93O4TNgEQ2bj21HuaHA5RoN141VNPzkQ3sE0kkl1CDxYTtJn09b/ACv/ABlbssO2l/Pq/wCV/wCMrJq+yG4yK1ifpNXLXNGpHiuhiqY1ez0gsXI6yzcj3ZapsSS0iB1j2Kt7NqtDK54GnPi4e9WDkTjqfygRUZAaSbjgV5jtgUwKhpuy54J3ixmyzZJqMmpeaHYZOE1JA3Aw4VgDM0KntaVBrtlkRaBJ3daIYTCuoGoXxldSeARrcWkdqD18fR+TEscagzZSQMsOjM3MDeInTgmYV65G6rN1JbmWvBUgL3hQdpFzXtANodw+0dHqhD8BytwdOgWu50l02Am5HbMSpW0i7JSdSYHAtcLuyx0gRuPFWmmp8ozOS2OmdUqr97yFJwhdnYMzj0hv6wgrK1a/QYIHFxPhlCK4HD15DiaYykEjK4k77HMFL7GdTVnWEZlAG+PZ+wpWArFtQtH/AFBb77bt8bt70zUw9RrnSRdzwwZYiC6JOY5t24JVqLsv9zbiNxF/akStO0ej0ajl0vTf1/uG6YmCN904GKBg8K6uQW1X02m5DC0Rfpi7SZDj4QiDuT4B/nVXCR51Yi0f2xvhNXJw5va2mLIqNy25QlhdRpkggQXNMX3j99aumK2XRptc5z3w1uY9Oo6QASdDwWN7XrGqS6ZMewmy36LTqe5vx2MufJ2QXo8oScO5rj04y7rzIk38e5QdghrsVSD3dDNBk2jKTc9ZsgTWxqieyKgbWo2BHOMEEWILgDPctqwLbLgrLK21fgJcr8ZkxZaPNpwBFrwHe0odtrapq0mA7zJvqRrbddN7ZLqmKrRJdmqn0JP4WoVUpw1pmx9SyRiqQ/e+a8lk5FbRdzookktcDlB3EXt3SrsMOeCzDYeMFGvSqm4a8E9mh9RK2dzRru1WfUcSsvjlxQBfhTLu79+pDqpgZYMnMNI6pVio4qnVLjTcHAASR1X94QvabbjqJHqBSd7LOyPh8F1xxj2SVcNn4emxzWhttwFgLRYDXRVuhuXU1LufpBGmk6SRaI3o5ZnyUi4P2o2/RAa0xLtJG+xUipjXlrcrmg3jojQAEjqQqns/PRcASTm4gDj7SusLs4hg592SHuIdmFwbnWI7LpL5ToqiI5rxXmCZJ10A49VxCsXJEjnKwAjpGTx6ShVK9FpkdM6Wk+xF+TlRri4tbAIB0jU71p00vniQ48h5JJJdYg8WGYrZdM4ivna0zVfGpIl7jJk9YW5rAcdiT8qrC5is8W088rJq7pUXgPt2PSaDenrupsnxK6bgWjLGkwfNG6Z6I6vWmMLSlxHap1PZBBDsxEGd3gsCn7GbQnsDBUnVqbCXODiWubvgsdpCOYyhlc5oNgYAtYaRx8UF5PHLi2ffpi2+THqVi2tGetxBn/lHvWLUN2jVHG4pX55I23KU0W/4T7QsgDZwNaDMVqJ7ejUErY9omaVLrpu9yyLB0P8A0+Np72uokDse4ewhbNB2f5FMy+X9SZyHrBzalO0iH34GxjvHrWkbGwba1EZ2kQSC2eoLJOSmNFDEZnyGOY9jjBMWkGBfzgPFXXZ3LylQpluSpVeSTYBjYgRJcZ3cFfV4pyfyIrjlGvmLRi9m0KfNyx7s9RtPzjbNME9SPUNjUhbLI7SssxXLmrVc2aTWtDmPpskkktd9YXdOkALYMLVljXEQSGmOEwYWDURyY4rc+SycX2QD5T4FjOac1oBL3T1y0m/eFA+Ty7/cQpnKLEPfma5jQ2nWaxrg6S6aWYyIGWMwGplPbHpB7gZFyT2puBNqmdXTT2YlL8f2Kxgdqcw6u2Ccjg4RYXMO6Wos02i5KsWPa8GflJAcczQGk9EmQNeEBUzbctxdZo06U9zjHtRf+JGjKDVY8ZdTlJbAEg2uPgnwi9vBk19LJa8ler1pxrgXmemM4sXZmOjfJ4KnC44uIgdulyrDtbbLfljsSJEGnlAAIMNyuJm2nVvULDUMPVaDSe+lXGrapBpu4BrgJYe0Eda6ujyRxXu8nN1EHlS2rsVt1pCMk8xiaTmiw5p4DhIMtE+JzJjb2y3UKhBIcw3a4GxsC7rETvR3aODD2YeZaRTABLMoIgEXzGbzuTsuVJquzsVHG3x5BWIwwpbQeKmZrHOd0hqG1mEB3dn9RQdtPMzLvaY8CrNyrb8pqNdTkEMDIiSYJvbtshm1GcwxrObLXO3nzra63CxxbaQ6SaAmIIFh2LZ9lYjPhKL6hAL6bZkxJLeveVlADckW4k2mSpeCrAAOgVIsGuktndYHUawq5Y7i2NUWbk9j6WHY91R4DTpxJgWA1JQzbG0ufqg0aha2ND0TMxPA6BR24YimKb2w4Eul0ZbgQJ42ldbKoZqpdLbWsNbai8JTSjcjTigpyS9lgpY0iOgTa5kRPVCJ/Pc5RADP6gW5juiBohZaZ1txTFSpBi/gsTm27Oo/hmF8OywHlI9ocKZAEkiWn18CuGbXFWn9JVBN7GBBBsRv0lACTu1OnbuTrNnY3g4dhaPYU3FJUzmfENFHC4qPn2ywYfa02FMloF98kXOl1Z+QuMdUc+QQA0WIg+dHshZ7R2Fi3We58ffHqV48nOxn0H1S4uOZgF3ZtHepN06XUXP+UYpRdWXtJJJdYSeLA9o7UeMTVysMCq8fyzueQSt8KzDEUqIqVC7Oem+YY+POPBqx6ySSQyDKPSq1JceZe6Zic2866iFJwra8GKLruBFwBYRvdKuVPF0W+bTef/rP/lCcG0SfMpO7w34rnyyfQbvbVAjYrXNqsLhDudpn/kDeO1WvaoHOVpnu+81VitiCawcRBzgweqI9ism1v5tb7vvaViyO2dPUQ2rH/wBRnGkCjQP9rx6p9yzba1BpD2U2imXlud5JcXBpJAGgaJva9gtFxgBoUr/X/D+oWb7SqlhM6AAddrT4XWnSS54Ms43C/qBsXSyOhxJ6wB7zZPOp08ohhniX+7RRcbi853Abjqum1Ght3DsiF1oJ18xilXgn7Pxxw4JDAS4s1OmR2cRA36FXPA+U5zn5atINFrsOnpArO21WEjNm3GBw4307pTzJz5BT4Ok6XEtBPgk5sEMn3kXg32RrLNpCvhjUbBBxEkz0gTZoIiPNy6Eqfsh2SA2be9Urk4alOm6m8AZnteYM6TvFgdFZ6TiDIMhYK2SaO/poOWDn6gbbYHy2sSbE33GC4TFkHx9CiyjWyhoqHLlgCcoLXODY13g77DgiG3qg+VFxGYGTB0Ng6DG4wo2Pp4etQxFamYy0w2zjka91IOLb3IzAiDOo1WrDTxtv3+5g+IprJH8P2RV+ac5ucQYJm4320nqUqtRpvbENZDfOkzOmoBtN403JrAYiGVAH0wGRrZzxn/6dpkAkkcFzjn02uuS9jpDgOiRwIJB7dE/yY38rsaxb21DTAZnIbBLTM33gC2iIMw9R5isan8ipUYHucS3JPRE7ob6whmEa01TzEhm7M42I3kiFKxOJqioPpHPeWPb04IAcC1wF+BUtPsPx7b3NCLhzAqlgB50tIFrZQR7zKYqNDo6DLDe2Z67nr3cFxSYXUhTNVoYX5jNiCAQZduHwXuLwwpuhr2vt5zDmb3EgKKos2m1SHsPSeDNMUxeYLWR6pKVeq8Q1z99wNAeN1DZLb5e+PgiGGpNcJE6x+t1R8F1FdiFXotFO7nOh0a9GItCmbAgObGlx704+kwyLneQBPipOzdnwBVbdmfLPAkb+pRKVxYtR6eSNewwo1USVJIUU4cAyAJ4iy5irk9M9zapHtEjnGDfIPrVrxm0GU/PMSqtT89v3h7VI5UPkBMxqzi/Fl88fzDtLbtKbO9StfJLFNeX5Z0HtWQ4R2i0rycOl1X7o9q2YIJZUcia+Vl6SSSXVMx4UAdtEsLh1n2o+sF295QsTTxFZlEMa1tR7Zc3MTleRN9NFi1mOU9u0vBryaVWOYyTJO5NuaBuMb1lOG5cbQe6GVGtJ4NAHiUU+ecY97T8qJBjNmAJ6yLXXOlp5R7s1Y8Upq4hHbeIFOs4EwT0h2ERPqXLeUtXEOd0WBwaJMkgjSYHZxQvlE4YhoDqhDmZjmLXNse0X7kB2NtClhy4kvc51j0RFu9SsCcb7s6nVhLZHKu3F34/AuIr1DZz5HAAAfH1pqtg2u84A9o+KEjlVRB81/gPDzl5V5VsbrTffqA/8kv7Pls3x1OmhGkuAiNlUt1NnohOMwTBoxvgEIbyuYRIputuJHuCdZynaR5oB63for/Z8z7so9fpY9o/0QZbQ6gnW0DGiEDbRIsB3Gfck7a7/AN+2VK00vLKP4ngriP8AQsGEomNO7SZUig0iyq42q8xAHi78y9+dakiw9fxU/Z2R/qeN+CbtulmqgR/ST/xVOoGpRnK4gzmncYsDGkiUexWOdLXOcct+jYNvYdwnfwTWy9ll2UPeYfDvN0HcdIT8S2RpmLWvrNOIP+cXRTbUDebZplGUyZnMZJI6RhD8VV5wkhpymN3BoCvOM5L0CQw1XXvYC27rg9qcp8m6TWlprvymJ6QvGlv03JqyRXYyLTS8tfqUrA7Qayk9jWfSR0XQSZzgxA3RKh4nFuc4OEg3i09sK/HkjhrkOcesEfBRKnJrDjUO9Ij2KHngu5phoMr+61+pXdgDDhrziC8OAloayZPAndeFzTAObmjTDpMipmPRgFuXLYb7KxN2DQB83T+4+tenZNAaUx4n4pT1cEaV8Mytd6Kp8qeLZmxJgBhIniJPZ+wj+B2ax+HdVzxAcQDA82ReFK+aqH2TOOieNBmXKGgN4AW8EnLqVJfLwNh8KyJ/eRXtm1+kZME2jfCI7DqAUazJA+lYWg74iY4qeWgaADuXjHTItoUfak747lp/C3Sbl25Oy5NuK8CaeVkOpHsO0D02/eHtTm3zLUOxOKLGF7RJbcA6ShuI5S52w9haeq49d1rwQbVo4XxZf7i/AnYQrRvJi7p1vut9qzHA1w64MhaZ5L/5lb7jfxLXi/iI5E/us0RJJJdEyni+W9q0M2LxE6CvW/7rrL6kXzHtJ0YjE8efrf8AdclZexZEQ4gDotaFONUvohx86mYI6joQB4KBSc1tzcjcUV2a5zszqjA1pGW4ieGuoWSZoxSSdPsxqmyrXEND3gRMGG/7nGw13oQ7DvktyEvndJ6otZXLFbYc9hZ/07dBgDaYN4sB/wDsKFRxIMjLOmlgiDrwEpyl3YHo4NwcOjJA0EQDPXx4rr5rqOOYAX3TpOsncUZ+UFonKNdFEx+1KjRLWiOs/BXXctLNNxrwcUOT9jnN+qwHj5xU/AbKpU+lMusQXXiOA0VZxG26zhGaB1CPXqjXI853VHvJLhlAkzEzJE6aBTK0rF3ufIRGz6c3iOsLvEGk938xkjRogACSYAGmuiIOcCcpuqLt6m0V3R1T2wqx5CSotLKYFpGUkS6b9UDvT+Gexjg7MAWzlJjXcYKpOGwznzHUiGAwAb0nx2G6lqgXJYGYmkDdzDPEj1CV3U2m8ghrg2ZvGYAf0xNtEOc2BbVJqqSF8M97gCCbbzAvxsnqlaowF5JfF4F+6FxsyuDTA1LSZG/qK5xDwznKriQwN0Ond1kwqllFNETDcpqZAEgfeBB8RZOPxDH2DhYmIPXx3qltxAky0GRpwTmLxUtABuHSPcmOCCFU3ZbMJTsfPaATHSOsa9YmLJ92sGoTbc33qlYPDOecoc4OJ0g34aK0YXDCg0AuL37ySSO7gFWUIlo58iVRk6JWOYwOzNc8nNoLiNbjcU9UxAIFyLyZiY7/AGIXSxOcnUe9PAQdfFVlFPugjkyQdqTRMokPbLXZtdOrq9yAY7GkZum6NDB4ovQdrAAkfuEB2xTeXkgWiJ18bWuUtYY7rRsj8Qk4bZ9yF8qeNHvy9pT+FqEsc4vJIIPnGR61Gbhnu0uP93sAXWQ0wZ/qHjfQp0oqqQrFmqdvsT9svioNdPjuQzE1JT2OxfOOBiIEaqGdVXFGkrG6mdtuPYN7GiJiL+4D3LU/JY6atb7jfxLK9mPgQtP8kzpq1/uN/EVaH8VHPm/lZpiSSS3mY8Xy5tV3/qcSP/kVv+65fUa+Ztu4ZzsTiLQOeq9/0jkrM+ESiDgqAc4l0w0XO48B1qdiahNyJ6veucKHCnldbpW6+PcvQTJhZvI1DlJmbpN1tKl06MFxGpFksNSOWYvvheVHkFVss5Cw5bSaG1CMzjYT8V7tRjMrWga3N9y8dUFiWB56/wBU45zXsLn9GO/wG9SSVTGYItkmwm3r+C92VtR9F0tEzq0ixCmYjAOecxdJcd9oG7vXPzIbQ7tt7E21XJFq+Cz7N2ka1MvDAwyRrJt1wFX9n4Z1Wq4loIa7pF0ib6WFzZGNn0uap82251m+p6lM2VgAzOQSS4zJ9g8SlWlZaTsYblIgUmgTun3FRxs8ueS7zbw3WO7fCszKIG6y6FMGTCpvov0pXRWDsbcCbEzmk+AXVLYABkv1GkaeJR80SSTYTum6dNHviJuELJ4Zb7PJx3ALD7KyODg8yOqJ6k3t3Z1Wq1oABI4mNQj9egRrwQB1V7tM/bc/vRWUrKqO1PdwV5+Da0ua4uzNs6IgFN4dglsRoYO8dI7kYx+FDpPNVHv3nKY8dSvMLhWFoy0yI4iTM8YumbhXkmbEpAGXAhxnLNh69FNbgnEyS0k8DdNURUDXRmndM8dApGF5wOBc0+PuJSm2NSiNtwlyQGjr4rjamFcWtyWgid+7cipII0nt3a/Bc0gGtBcBO+FTeNWMB4ew1038V3jGzTf2bt8XvCZqtIce1dVGgtIJgZTPYmIyy9FeqYx9NxyGJ6pB7ZUbF4x74zOmLjT3KRiWCDF/3xUCtQIPFNikVtntN5OvingZhMU7KTE9VkM0OVRCOGC1HyQn6Wv9xv4isswnrWo+SA/TV/8AG38RVYL/AHEIl901JJJJbRB4sF2q36et/lqfjK3pYTta1atP2tT8ZWXVdkWiBccw6xICbwuFzSTpwUjF1eiRx+Kg4atlJ1I+CSu3AyNXyG6TC3h4pv5ISSU1RxzDv8V2cewf1Kise1C6R38gm8x2fBdV8EDF9OCaO0GT51+1dMx7YMbupW5KKuw43AtGt+9PNwgBBAFt6jnaDSBre4XtHaLSIAN0ckyUb4JbaR1t3D9U4GQNSoQxwaLtPjquKu15OUN38QhXYPal9Se1wJ1Mi69fWgXmEOOOI/oERrN9OEKLidrPbEU5kfW0vZG0hyDgnUFe0nHiboBidoYi+VojWwn2uXNPHV2tkwSf6SNL8QeCnaS5+iyl+a1+9J1kJw2PqRJHGQ0b92u5eV8Q8ibiNJ38LBVcX4LxnHvLkL0wRuXRJ3IBha9WemZO60dyl1cU6OCjayzyY/AYe4ZQQb3ke/TRQMU+XC5NhN7dSB1KL32IcBrrfh+wnm4VwAGYAAW6+3ehQruwlnTjtigq2oMsTA4SmHVG6Z/WoIo8fUujTaPH93RtRC1DXYbFyTulSGYN1TMyQ2W6kTY2gBIyXZGDM6CYkAQIklxMDUeKH5sQHOy1KLSTBHONzWtBnQhM2trgzt82w/V2PRbThzg0xrYepVPGYcAm8ibH3rqpVquOWqTIJEHiDcWXIwxKhJx7shtEL5LOicbQhSjRINwe9O/JJ1VtxLlaohNJBC0vyI4jNXxIJuKbLf7ys/OzQVofkWwmTEYnrps/GVfG05Io+xraSSS1izxYTteRXrf5X/jK3YrOsZyIxD6j3A0oc9xEudMFxInoJGoi5JUWiZnjC6ZA9SiucXETaJvp1rTKnk+xR/qo+k78ijVPJpiTvo+k78izxxzXgtaM9oAG8du7xT9Gk0SIlw3A+uFcneSzFE+dQj77p/An2eS+uBGaj6bvbkVtkvQWUZ1Bg1gTYX39aebRaNBHGTu3wrk7yW1+NH03fkSd5MMQf6qPpu/Ihwl6ZKZTWNDjoMvEa/ouqTWB0ADMOvirnR8mVcb6PpO/Iu/9NK8a0fSd+RHTl6C0Ut72tuY1i2srzKy2gm86yrsPJpW40Z+878i6/wBOMR9akP8AcfyKOnL0FopXPtOhA7bH9V4yqwEDWbzHtV2/05xH1qPpO/Ik3ydYn61H0nfkUqEvQWilVazQCZvw+C4p4hpud/UZ+CvL/JvXOrqR7XO/IvWeTmuNDRAHBzvyI2S9E2ikNxdzIIG6xSfiN4a48ePaJV9Hk/r/AFqXpO/KvR5P6/1qXpO/Ko2S9Ba9lGc60gSY32I/ZTbHOi7el22Par9/ANfjS9J35V4eQOI40vSd+RGyfonciiy6ZgRGk38UhmiLDhvKvf8AANfjS9J35Fz/AABiPrUvSd+VGyXojciiODuyOq5+CYZhjPnEdS0E8gMR9al6TvyLxvk/xAM5qXpO/IjZP0FopmyKbWVCTMublD82XLcOnTi0XsrDQoc010vq5gQS59WYDakHoh53dE63RL/T7EfWpek78i9fyFxhJ+kpmZmXuvLsx/o3m/apUZ+irplUw1Sk3DhlVgf9K+oG2nMGUgzN/Y6Htd46tCJbQFJxq4gZXPFQNB/pcXlr2PO7otZWB3eYio8nmJ+tR9N35F07yf4qMuellBkDO6ATEmMmpgeAUbJ+ibQHrV2kPc4tc5zRLHVOcYPpWnouDtCJOWTEJv5PQbqaZbzgiTBy86WkE55IyQdBqINijP8Ap5ifrUfSd+ReO8nuKjzqPpO/Io2T9FePZXsMaDqdM1GMBc4c4Q6Mv0t4bmLsvN8AdSZkK3+TaqDXeBkluGaHCmczQefqmAQTNiDrvQk+TrGz52HjjndP/bVi5AclK+DqVX1uah7GtHNucTIcSZloV8cJKSbQNKu5eEkklsKCSSSQAkkkkAJJJJACSSSQAkkkkAJJJJACSSSQAkkkkAJJJJACSSSQAkkkkAJJJJACSSSQAkkkkAJJJJACSSSQAkkkk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Ильмир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759" y="692696"/>
            <a:ext cx="7594617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mxUE8Chi5MarBrdVkI_YRcaoT_1LpEnJNz2YRvs2mKzaFK7x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8665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chfac.com/wp-content/uploads/2013/11/%D0%92%D0%B8%D0%B4%D1%8B-%D1%82%D0%B5%D1%85%D0%BD%D0%B8%D1%87%D0%B5%D1%81%D0%BA%D0%BE%D0%B3%D0%BE-%D0%BE%D0%B1%D1%81%D0%BB%D1%83%D0%B6%D0%B8%D0%B2%D0%B0%D0%BD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72400" cy="5716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систему технического обслуживания тракторов входят обкатка, технический уход, периодический технический осмотр, ремонты и хранение.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Обкатку проходят все новые и отремонтированные тракторы. Ее производят в соответствии с правилами обкатки, изложенными в заводских инструкциях.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Технический уход по срокам выполнения и содержанию операций подразделяется на ежесменный и периодические технические уходы, а также сезонный технический уход.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Ежесменный технический уход выполняется каждый раз после окончания работы на тракторе. Периодические технические уходы для всех тракторов проводятся в следующие сроки: технический уход № 1 — через каждые 60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моточасов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технический уход № 2 — через каждые 240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моточасов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технический уход № 3 — через каждые 960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моточасов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Сезонный технический уход проводится при переходе к осенне-зимнему или весенне-летнему периодам эксплуатации. Для дизель-электрического трактора ДЭТ-250 установлена следующая периодичность номерных технических уходов: № 1—через каждые 100 час. работы дизеля; № 2 — через каждые 500 час. и № 3 — через каждые 1000 час. работы.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Техническое обслуживание № 1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         Выполнить операции ежесменного технического ухода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         Вымыть трактор.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         Проверить уровень масла и при необходимости долить его в корпус редуктора пускового двигателя, в корпус шкива водяного насоса (в полость подшипников вентилятора у двигателей Д-37), в корпус шкива вентилятора, в бак гидравлической системы и навесного оборудования, в картер рулевого механизма (Т-28), в ступицы (подшипники) передних колес (Т-28, ДТ-20), в полости кронштейнов переднего колеса (Т-28М), в корпус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гидроусилителя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рулевого управления (МТЗ-50, МТЗ-50ПЛ, МТЗ-52) и в бак гидравлической системы управления поворотом (К-700, Т-125); у гусеничных тракторов — в картеры коробок передач и центральной передачи, в корпуса конечных передач, в редуктор вала отбора мощности, в резервуары тележек (Т-38М, Т-50В), в ступицы направляющих колес, в ступицы поддерживающих роликов и балансиров опорных катков, в корпус натяжного ролика шкива вентилятора (Д-54 и Д-55), в цапфы кареток и подвески, в корпус увеличителя крутящего момента (Д-75).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02359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  Смазать согласно карте смазки подшипники водяного насоса, отжимной подшипник муфты сцепления, ось педали  и подшипники вала муфты сцепления (МТЗ-52), наружные подшипники полуосей конечных передач, подшипники поворотных цапф (кроме тракторов с передним ведущим мостом), шарниры рулевых тяг, втулку стойки и вала рулевого управления (Т-28М, МТЗ-5), верхнюю опору рулевого вала (МТЗ-7), втулки поворотного вала навесного устройства, втулки торсионной подвески (Т-38), пальцы рессор переднего моста (МТЗ-5), валики рычагов тормозов , втулку ведущей шестерни механизма поворота (Т-28М), втулку и подшипники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поворотного'вала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передней оси (Т-28М), шестерню верхнего картера рулевого управления (ДТ-20), втулки и упорные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иодшипники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осевых цапф передних колес (Т-28М, ДТ-20), шаровые пальцы поперечных рулевых тяг (Т-28М), втулку вала водяного насоса (ДТ-20); у гусеничных тракторов — подшипники отводок муфт поворота, оси рычагов управления механизмом поворотов, оси тележек (Т-38, Т-38М), задний подшипник редуктора вала отбора мощности (ДТ-75), передний подшипник увеличителя крутящего момента (ДТ-75), втулку коленчатой оси направляющего колеса (ДТ-54), поворотный вал механизма навески (Т-38М), траверсу центральной тяги навесной системы (ДТ-54А, ДТ-75) и передний подшипник ведущего вала редуктора пускового двигателя (ДТ-54А).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         Выполнить операции по уходу за воздухоочистителем: прочистить отверстия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воздухозаборника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щели в автоматическом сухом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пылеотделителе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заменить масло в поддоне воздухоочистителя; промыть все съемные сетчатые элементы и прочистить трубу воздухоочистителя, а на тракторах Т-74 и ДТ-75 промыть кассеты циклонного воздухоочистителя и Смочить их в масле, подтянуть крепления воздухоочистителя и всасывающих трубопроводов двигателя.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         Проверить и отрегулировать натяжение ремней вентилятора.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         Очистить и промыть фильтр грубой очистки масла и реактивную масляную центрифугу.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         Проверить число оборотов ротора центрифуги.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9,         Слить отстой из топливного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бак.ч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фильтров грубой и при необходимости из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фильтров -тонкой очистки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томлива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Зитмшпъ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тонливом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удалить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воздух.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       Прочистить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топливоотводящий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канал в подкачивающем насосе и отверстия 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крышке бака основного двигателя и пробке бака пускового двигателя.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Слить масло, скопившееся в задней балке и отсеках механизма поворота (ДТ-54А), в картере маховика (Т-74), в сухих отсеках увеличителя крутящего момента заднего моста и вала отбора мощности (ДТ-75); кроме того, у колесных тракторов проверить давление воздуха в шинах, а у тракторов, имеющих аккумуляторную батарею, проверить состояние клемм, вентиляционных отверстий пробок, уровень электролита и при необходимости очистить поверхность аккумулятора, окислившиеся клеммы и наконечники проводов; смазать неконтактные части клемм и наконечников техническим вазелином, долить в аккумулятор дистиллированную воду.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</TotalTime>
  <Words>1265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Georgia</vt:lpstr>
      <vt:lpstr>Times New Roman</vt:lpstr>
      <vt:lpstr>Trebuchet MS</vt:lpstr>
      <vt:lpstr>Wingdings 2</vt:lpstr>
      <vt:lpstr>Городская</vt:lpstr>
      <vt:lpstr>Презентация на тему: «Техническое обслуживание тракторов»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«Техническое обслуживание тракторов»</dc:title>
  <dc:creator>Ильмир</dc:creator>
  <cp:lastModifiedBy>Александр</cp:lastModifiedBy>
  <cp:revision>18</cp:revision>
  <dcterms:created xsi:type="dcterms:W3CDTF">2014-04-29T13:38:06Z</dcterms:created>
  <dcterms:modified xsi:type="dcterms:W3CDTF">2023-10-03T08:59:35Z</dcterms:modified>
</cp:coreProperties>
</file>