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sldIdLst>
    <p:sldId id="256" r:id="rId2"/>
    <p:sldId id="267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57" r:id="rId22"/>
    <p:sldId id="258" r:id="rId23"/>
    <p:sldId id="266" r:id="rId24"/>
    <p:sldId id="259" r:id="rId25"/>
    <p:sldId id="260" r:id="rId26"/>
    <p:sldId id="261" r:id="rId27"/>
    <p:sldId id="262" r:id="rId28"/>
    <p:sldId id="263" r:id="rId29"/>
    <p:sldId id="264" r:id="rId30"/>
    <p:sldId id="265" r:id="rId31"/>
    <p:sldId id="268" r:id="rId32"/>
    <p:sldId id="269" r:id="rId33"/>
    <p:sldId id="270" r:id="rId34"/>
    <p:sldId id="298" r:id="rId35"/>
    <p:sldId id="299" r:id="rId36"/>
    <p:sldId id="300" r:id="rId37"/>
    <p:sldId id="301" r:id="rId38"/>
    <p:sldId id="302" r:id="rId39"/>
    <p:sldId id="303" r:id="rId4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113BBA9-2FEF-4C52-B33B-4E2DC1AB888A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CDFBEC2-F892-42F5-A3D7-8F0CE6E14382}" type="slidenum">
              <a:rPr lang="ru-RU" smtClean="0"/>
              <a:t>‹#›</a:t>
            </a:fld>
            <a:endParaRPr lang="ru-RU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647860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3BBA9-2FEF-4C52-B33B-4E2DC1AB888A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BEC2-F892-42F5-A3D7-8F0CE6E143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6355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3BBA9-2FEF-4C52-B33B-4E2DC1AB888A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BEC2-F892-42F5-A3D7-8F0CE6E143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7518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3BBA9-2FEF-4C52-B33B-4E2DC1AB888A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BEC2-F892-42F5-A3D7-8F0CE6E143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532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13BBA9-2FEF-4C52-B33B-4E2DC1AB888A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DFBEC2-F892-42F5-A3D7-8F0CE6E1438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8234896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3BBA9-2FEF-4C52-B33B-4E2DC1AB888A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BEC2-F892-42F5-A3D7-8F0CE6E143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06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3BBA9-2FEF-4C52-B33B-4E2DC1AB888A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BEC2-F892-42F5-A3D7-8F0CE6E143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598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3BBA9-2FEF-4C52-B33B-4E2DC1AB888A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BEC2-F892-42F5-A3D7-8F0CE6E143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62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3BBA9-2FEF-4C52-B33B-4E2DC1AB888A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BEC2-F892-42F5-A3D7-8F0CE6E143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909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13BBA9-2FEF-4C52-B33B-4E2DC1AB888A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DFBEC2-F892-42F5-A3D7-8F0CE6E1438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67210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13BBA9-2FEF-4C52-B33B-4E2DC1AB888A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DFBEC2-F892-42F5-A3D7-8F0CE6E1438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59538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D113BBA9-2FEF-4C52-B33B-4E2DC1AB888A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FCDFBEC2-F892-42F5-A3D7-8F0CE6E1438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60395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8145" y="1429790"/>
            <a:ext cx="10465724" cy="3850548"/>
          </a:xfrm>
        </p:spPr>
        <p:txBody>
          <a:bodyPr>
            <a:noAutofit/>
          </a:bodyPr>
          <a:lstStyle/>
          <a:p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Организация и планирование профилактических мероприятий при внутренних незаразных болезнях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71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437881"/>
            <a:ext cx="10232266" cy="6130343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 обычных хозяйствах плановый поголовный осмотр жи­вотных организуют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весной — перед выгоном скота на пастбище и осенью — перед постановкой его на стойловое содержание. Скот, отправляемый на сезонные пастбища, осматривают пе­ред выгоном.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На промышленных комплексах осмотр проводят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два раза в месяц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и более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Внеплановый клинический осмотр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животных проводят при возникновении массовых незаразных болезней, а также перед продажей и убоем.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Ветеринарный специалист при каждом посещении живот­новодческой фермы или комплекса проводит общий осмотр ста­да, обращая внимание на отклонения в общем состоянии жи­вотных в период раздачи кормов, приема корма и воды, а так­же при их движении. Животных, имеющих отклонения от нормы, выделяют в отдельную группу и подвергают термомет­рии, тщательному индивидуальному осмотру и исследованию. </a:t>
            </a:r>
            <a:endParaRPr lang="ru-RU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  <a:t>Для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лучшей организации осмотра животных ветеринарный врач или фельдшер заранее оповещает руководителей ферм о дне ос­мотра, согласовывает с ними порядок его проведения. Иногда осмотр животных в хозяйствах сочетают с бонитировкой или массовой профилактической обработкой.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2057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685800"/>
            <a:ext cx="9910293" cy="5181600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По результатам работы составляют список осмотренных животных и акт о выделении больных на лечение или изоля­цию.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В </a:t>
            </a:r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</a:rPr>
              <a:t>первом документе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записывают общие данные о живот­ных с указанием вида, индивидуального номера (клички),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воз­раста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ru-RU" sz="2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Во </a:t>
            </a:r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</a:rPr>
              <a:t>втором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— отмечают выясненную патологию, предва­рительный диагноз, назначенное лечение, режим кормления и условия содержания.</a:t>
            </a:r>
          </a:p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Организованный осмотр животных, принадлежащих насе­лению, проводят с участием представителя органа местного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самоуправления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833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553792"/>
            <a:ext cx="9845900" cy="611746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Диспансеризация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сельскохозяйственных животных — сис­тема плановых диагностических и лечебно-профилактических мероприятий, направленных на своевременное выявление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суб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- клинических и клинических признаков заболевания, профи­лактику болезней и лечение больных, особенно высокопродук­тивных животных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Ветеринарные врачи, фельдшера,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обслужи­вающие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племенные фермы, племенные заводы, включают дис­пансеризацию скота в годовой план ветеринарных мероприя­тий. В проведении диспансеризации участвуют руководители, главные ветеринарные врачи, ветеринарные фельдшера, при необходимости специалисты районной станции по борьбе с бо­лезнями животных.</a:t>
            </a:r>
          </a:p>
          <a:p>
            <a:pPr algn="just"/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</a:rPr>
              <a:t>Диспансеризацию условно делят на три этапа: </a:t>
            </a:r>
            <a:endParaRPr lang="ru-RU" sz="2400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диагности­ческий</a:t>
            </a:r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endParaRPr lang="ru-RU" sz="2400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лечебный</a:t>
            </a:r>
          </a:p>
          <a:p>
            <a:pPr algn="just"/>
            <a:r>
              <a:rPr lang="ru-RU" sz="2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</a:rPr>
              <a:t>и профилактический.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9527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52281" y="534473"/>
            <a:ext cx="10534919" cy="5943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400" b="1" i="1" dirty="0">
                <a:solidFill>
                  <a:srgbClr val="000000"/>
                </a:solidFill>
                <a:latin typeface="Arial" panose="020B0604020202020204" pitchFamily="34" charset="0"/>
              </a:rPr>
              <a:t>Диагностический этап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 предусматривает общее обследова­ние каждого животного: состояние слизистых оболочек, лим­фоузлов, кожи, волосяного покрова, костяка, включая состоя­ние последних хвостовых позвонков, ребер, копытец, вымени, сердечно-сосудистой системы, органов дыхания, пищеварения, движения и пр.; более тщательное обследование систем и орга­нов, имеющих отклонения от норм; лабораторные исследования крови, мочи, молока и др.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В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племенных хозяйствах, на станци­ях по племенному делу кровь для биохимических исследований рекомендуется брать от 30...40%, мочу и молоко — от 10...15% коров. В остальных хозяйствах с высокопродуктивным поголовь­ем исследование крови, мочи и молока проводят у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5 -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15%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коров и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нетелей. Пробы крови и мочи направляют в ветеринарную ла­бораторию для исследования. Результаты первого этапа сравни­вают с данными, полученными за предыдущие исследования.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По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объективным данным клинических и лабораторных исследова­ний животных условно разделяют на </a:t>
            </a:r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</a:rPr>
              <a:t>три группы</a:t>
            </a:r>
            <a:r>
              <a:rPr lang="ru-RU" sz="2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</a:p>
          <a:p>
            <a:pPr algn="just"/>
            <a:r>
              <a:rPr lang="ru-RU" sz="2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</a:rPr>
              <a:t>I — клиниче­ски здоровые, не имеющие отклонений от нормы; </a:t>
            </a:r>
            <a:endParaRPr lang="ru-RU" sz="2400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II </a:t>
            </a:r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</a:rPr>
              <a:t>— клиниче­ски здоровые, но имеющие отклонения от нормы в показателях крови, мочи и молока; </a:t>
            </a:r>
            <a:endParaRPr lang="ru-RU" sz="2400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III </a:t>
            </a:r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</a:rPr>
              <a:t>— явно больные животные.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028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425003"/>
            <a:ext cx="9987566" cy="5442397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</a:rPr>
              <a:t>На </a:t>
            </a:r>
            <a:r>
              <a:rPr lang="ru-RU" sz="2400" b="1" i="1" dirty="0">
                <a:solidFill>
                  <a:srgbClr val="000000"/>
                </a:solidFill>
                <a:latin typeface="Arial" panose="020B0604020202020204" pitchFamily="34" charset="0"/>
              </a:rPr>
              <a:t>лечебном этапе</a:t>
            </a:r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</a:rPr>
              <a:t> диспансеризации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всех больных живот­ных повторно тщательно обследуют для уточнения диагноза и назначения соответствующего индивидуального или группово­го лечения.</a:t>
            </a:r>
          </a:p>
          <a:p>
            <a:pPr algn="just"/>
            <a:r>
              <a:rPr lang="ru-RU" sz="2400" b="1" i="1" dirty="0">
                <a:solidFill>
                  <a:srgbClr val="000000"/>
                </a:solidFill>
                <a:latin typeface="Arial" panose="020B0604020202020204" pitchFamily="34" charset="0"/>
              </a:rPr>
              <a:t>Профилактический этап</a:t>
            </a:r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</a:rPr>
              <a:t> диспансеризации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предусматри­вает устранение причин, вызывающих или обусловливающих заболевание животных.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Результаты диспансеризации животных заносят в диспан­серную карту, которая служит основанием для составления акта и внесения конкретных предложений для рассмотрения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руководством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хозяйства.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7305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283335"/>
            <a:ext cx="10592873" cy="6400800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Ветеринарно-санитарные и зоогигиенические правила со­держания, кормления и эксплуатации животных устанавлива­ет Департамент ветеринарии МСХ РФ с учетом достижений ве­теринарной науки и передовой практики. Они включены в Ветеринарное законодательство и подлежат обязательному выполнению во всех хозяйствах.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Ответственность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за соблюде­ние этих правил возложена на руководителей животноводче­ских хозяйств, ферм разных форм собственности. Ветеринар­ные фельдшера хозяйств активно участвуют во внедрении этих правил в практику работы каждой фермы и контролируют их выполнение.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Выполнение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отдельных положений зоогигиениче­ских и ветеринарно-санитарных правил на первом этапе осуще­ствляется при активном участии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зооинженеров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, ветеринарных врачей и фельдшеров. На последующих этапах организуется действенный контроль за их выполнением со стороны ветери­нарных специалистов хозяйств, животноводческих комплексов, учреждений государственной ветеринарной сети.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Ветеринарные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специалисты хозяйств постоянно контролируют организацию воспроизводства стада. При этом следят за соблюдением вете­ринарно-санитарных правил при осеменении животных.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4721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685799"/>
            <a:ext cx="10167871" cy="56763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Ветеринарные специалисты хозяйств, станций по искусст­венному осеменению животных отвечают за своевременное про­ведение обследований производителей на бруцеллез, туберкулез,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паратуберкулез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, лептоспироз, трихомоноз,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вибриоз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и др.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Каче­ство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спермы животных контролируют ветеринарные врачи госу­дарственных племенных предприятий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Ветеринарные врачи хо­зяйств обязаны следить за состоянием здоровья маточного пого­ловья, не допускать осеменения больных животных, проверять их на беременность, устанавливать причины длительного бес­плодия и яловости, лечить коров, а при необратимых процес­сах выбраковывать их.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7326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978794"/>
            <a:ext cx="9910294" cy="5422006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С учетом специфики ведения животноводства в нашей стране принято составлять план профилактики неза­разных болезней животных только на сельскохозяйственных предприятиях.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Приступая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к этой работе, ветеринарный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врач или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фельдшер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анализирует; </a:t>
            </a: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данные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первичного ветеринарного учета о заболеваемости животных незаразными болезнями;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ве­теринарные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отчеты по форме № 2-вет;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материалы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лаборатор­ных исследований кормов, воды и почвы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результаты биохими­ческих исследований крови;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данные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о параметрах микрокли­мата в животноводческих помещениях.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4584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463638"/>
            <a:ext cx="10618631" cy="629776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План мероприятий по профилактике незаразных болезней животных составляют по установленной форме.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В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него вклю­чают клинический осмотр и диспансеризацию животных, про­верку санитарного состояния животноводческих ферм, кон­троль за микроклиматом в помещениях, исследование кормов, уровня обмена веществ у животных, проверку состояния выме­ни, копыт и копытец, ультрафиолетовое, инфракрасное облу­чение животных, применение витаминов, минеральных доба­вок, желудочного сока, тканевых препаратов и т. д.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Организация мероприятий по профилактике незаразных болезней животных включает в себя регистрацию случаев неза­разных болезней, выявление причин массового заболевания и падежа животных, выделение и лечение больных животных, профилактику травматизма, изменение рациона; устранение недостатков в содержании животных (микроклимат, моцион и т. п.); благоустройство территории вокруг животноводческих ферм, комплексов, лагерей; массово-разъяснительную работу.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Перечисленный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комплекс мероприятий при отдельных незараз­ных болезнях осуществляется в соответствии с имеющимися методическими указаниями и рекомендациями, с учетом науч­ных достижений в этой области.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621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437882"/>
            <a:ext cx="10476963" cy="642011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Своевременная регистрация случаев незаразных болезней животных имеет особое значение и позволяет повышать эффек­тивность лечебно-профилактической работы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Установление пер­вых случаев заболевания особенно важно при болезнях молод­няка сельскохозяйственных животных, а также связанных с нарушением обмена веществ, при отравлениях.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Для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своевре­менного выявления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предклинических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форм нарушения обмена веществ проводят массовые лабораторно-клинические исследо­вания различных производственных групп животных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Ветери­нарные врачи и фельдшера должны систематически следить за уровнем обменных процессов и продуктивностью животных, например, снижение удоев у коров, живой массы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молодняка крупного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рогатого скота, свиней и овец — признаки начала па­тологического процесса.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Важно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своевременно исключить инфек­ционные и инвазионные болезни путем специальных исследо­ваний. Все случаи заболевания незаразными болезнями запи­сывают в журнал регистрации больных животных.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01131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73685"/>
            <a:ext cx="10515600" cy="690591"/>
          </a:xfrm>
        </p:spPr>
        <p:txBody>
          <a:bodyPr>
            <a:normAutofit/>
          </a:bodyPr>
          <a:lstStyle/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489397"/>
            <a:ext cx="10933091" cy="552901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Главными причинами возникновения незаразных болезней животных являются воздействия неблагоприятных для организма факторов. Все эти факторы постоянно воздействуют на организм животного, и вызывают появление болезней при пониженной иммунной сопротивляемости организма. 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Главной задачей современного животновода является поддержание максимальной резистентности животных в условиях интенсивного животноводства. Чтобы снизить риск возникновения заболеваний необходимо знать причины их возникновения и уметь предотвращать их появление.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Наиболее распространены незаразные болезни желудочно-кишечного тракта молодняка, респираторные,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акушерскогинекологические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отравления и травматизм скота. Причинами появления этих заболеваний являются неполноценное кормление, несоблюдение требований к условиям содержания и использования животных.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966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7814" y="521593"/>
            <a:ext cx="9652716" cy="5621629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Ветеринарные врачи и фельдшера, установив диагноз,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приступают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к выявлению причин массового заболевания и падежа животных с целью устранения воздействия отрицательных фак­торов на остальное поголовье.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Анализ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причин массового забо­левания животных сводится к детальному изучению условий кормления и содержания, полноценности рационов, качества кор­мов и воды, состояния обмена веществ у животных.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Как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и при плановой диспансеризации, обращают внимание на состояние тех органов и систем, расстройство которых обусловливает клиниче­ское проявление болезни.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Кроме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того, исследуют корма, из кото­рых состоял рацион до и в период заболевания животных.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536799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8935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Профилактика болезней сердечно-сосудистой системы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815921"/>
            <a:ext cx="9588321" cy="405147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В профилактике болезней сердечно-сосудистой системы у животных большое значение имеет соблюдение соответствия интенсивности эксплуатации физиологическим возможностям их организма. Рационы животных должны быть полноценными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пo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общей питательности, сбалансированы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пo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содержанию и соотношению белков, жиров, углеводов, макро- и микроэлементов, провитаминов и витаминов. Это предупреждает различные нарушения обмена веществ, часто приводящие к возникновению и развитию </a:t>
            </a:r>
            <a:r>
              <a:rPr lang="ru-RU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миокардоз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(миокардиодистрофии) и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артериосклероз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7612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В специализированных хозяйствах промышленного типа для профилактики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миокардоза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и других болезней сердечно-сосудистой системы необходимо устранять или сводить до минимума стрессовые факторы -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гипокинезию, скученность, частые перегруппировки животных, однообразное кормление сухими кормами, шумы работающих механизмов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8880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Предупреждение миокардита, эндокардита, тромбоза сосудов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предупреждения болезней сердца и сосудов воспалительного характера (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миокардита, эндокардита, тромбоза сосудов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 следует при лечении  первичных болезней всегда обращать внимание на функциональное состояние сердечно-сосудистой системы и своевременно применять при нарушении ее функций симптоматическую терапию. Животные, перенесшие такие болезни, должны находиться определенное время под наблюдением ветеринарного специалиста.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7682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редупреждение травматического перикардита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В целях предупреждения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травматического перикардита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у крупного рогатого скота надо бороться с засоренностью кормов, пастбищ, ферм и выгонов металлическими предметами, а также проводить раннюю диагностику и профилактику минерально-витаминной недостаточности у животных, сопровождающейся извращением вкуса и способствующей тем самым заглатыванию металлических предметов, которые сначала вызывают травматический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ретикуло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-перитонит, а затем перикардит.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3131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49989" cy="1325563"/>
          </a:xfrm>
        </p:spPr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Предупреждение кормовых отравлений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предупреждения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кормовых отравлений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часто осложняющихся патологией сердечно-сосудистой системы, необходимо систематически контролировать качество кормов, правильность их хранения и подготовки к скармливанию. Особое внимание надо обращать на наличие в кормах ядовитых растений, патогенных грибов и их токсинов.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9843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Профилактика болезней дыхательной системы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906073"/>
            <a:ext cx="9691352" cy="396132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строительстве животноводческих помещений ветеринарные специалисты обязаны контролировать выполнение необходимых условий, обеспечивающих предохранение животных от простуды: предусматривать рациональное расположение объектов в отношении господствующих в данной местности ветров, не допускать строительства в болотистых и низинных местах, заливаемых паводковыми водами. </a:t>
            </a:r>
          </a:p>
          <a:p>
            <a:pPr marL="0" indent="0" algn="just">
              <a:buNone/>
            </a:pP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Необходимым условием профилактики простудных болезней является строгое соблюдение зоогигиенических нормативов микроклимата.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3425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283335"/>
            <a:ext cx="9755746" cy="1888365"/>
          </a:xfrm>
        </p:spPr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Профилактика болезней дыхательной системы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815921"/>
            <a:ext cx="9755746" cy="405147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Перед постановкой на стойловое содержание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помещения для животных ремонтируют и утепляют так, чтобы в помещении не было сквозняков и резких суточных колебаний температуры. Обращают внимание на устранение избыточной влажности, особенно в свинарниках. Это достигается содержанием в порядке вентиляции, регулярным отоплением и использованием извести-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пушонки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в соответствии с наставлениями. Чтобы не допускать накопления в помещениях большого количества вредных газов и микрофлоры, поддерживают в исправности канализацию и своевременно удаляют навоз.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884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Профилактика болезней дыхательной системы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Нельзя допускать лежания животных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особенно молодняка, на необогреваемых цементных и асфальтовых полах без подстилки. В местах зоны отдыха цементные полы необходимо оборудовать деревянными настилами или съемными передвижными щитами.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Регулярно сменяют подстилку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В жаркое время животных следует содержать под теневыми  навесами или в помещениях с усиленной вентиляцией. Поить животных, содержащихся в теплых помещениях, нужно водой комнатной температуры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4265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Профилактика болезней дыхательной системы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Большое значение имеет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борьба с запыленностью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помещений и мест выгула. Это достигается озеленением фермы, созданием лесозащитной изгороди вокруг комплекса или фермы, травосеянием на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прифермских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участках и др. Не допускают длительных перегонов скота по пыльным трактам, особенно в жаркое время суток. Сыпучие корма (комбикорм, травяная мука, мякина и др.) должны храниться под замком в отдельных помещениях, а при раздаче рекомендуется их слегка увлажнять. Травяную муку лучше гранулировать.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859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685800"/>
            <a:ext cx="10142113" cy="61722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О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  <a:t>РГАНИЗАЦИЯ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ОБЩИХ ПРОФИЛАКТИЧЕСКИХ МЕРОПРИЯТИЙ В ЖИВОТНОВОДСТВЕ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 системе ветеринарных мероприятий веду­щее место занимают общие профилактические меры, направ­ленные на предупреждение болезней животных. Эти меры вклю­чают организационно-хозяйственные (обеспечение животных в достаточном количестве полноценными кормами и помеще­ниями), зоогигиенические и ветеринарно-санитарные нормы и правила, постоянное ветеринарное наблюдение за состоянием животных, контроль за качеством кормов и воды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Ветеринар­ные врачи, фельдшера, зоотехники периодически направляют в соответствующие ветеринарные или агрохимические лабора­тории пробы кормов для определения содержания в них пита­тельных веществ, включая витамины и минеральные соли, а также пестицидов и токсических веществ. При оценке качест­ва силоса и сенажа, кроме того, определяют рН и соотношение органических кислот.</a:t>
            </a:r>
          </a:p>
          <a:p>
            <a:pPr algn="just">
              <a:lnSpc>
                <a:spcPct val="15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809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Профилактика болезней дыхательной системы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2057" y="2389031"/>
            <a:ext cx="9601200" cy="35814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В комплексе профилактических мероприятий по борьбе с болезнями дыхательной системы предусматривают меры, направленные на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повышение естественной резистентности организма и иммунобиологической устойчивости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С этой целью обеспечивают полноценное кормление животных, вводят в рационы премиксы, содержащие витаминные и минеральные компоненты, применяют гамма – и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полиглобулины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гидролизины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лизоцим и другие средства.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8403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Профилактика болезней органов пищеварения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профилактики болезней органов пищеварения обеспечивают правильное кормление, недопущение перекармливания животного.</a:t>
            </a:r>
          </a:p>
          <a:p>
            <a:pPr marL="0" indent="0" algn="just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остром вздутии рубца (тимпании)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в пастбищный период необходимо ограничить или вовсе не допускать пастьбы на клеверных полях (в особенности до цветения клевера) и на нолях с сочной растительностью. Подобная пастьба может быть допущена при условии, если животные предварительно получили некоторое количество сухого корма или паслись на участках с менее сочной травой.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6442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Профилактика болезней органов пищеварения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травматическом </a:t>
            </a:r>
            <a:r>
              <a:rPr lang="ru-RU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ретикулите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(инородных телах в сетке) необходимо организовать регулярный сбор металлических отбросов и стекла на ферме, не допускать разбрасывание их на территории хозяйства и выпасах; следить, чтобы корма не загрязнялись всякими посторонними предметами, в особенности металлическими.</a:t>
            </a:r>
          </a:p>
          <a:p>
            <a:pPr marL="0" indent="0" algn="just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Предупреждению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воспалений желудка и кишок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должно быть уделено основное внимание. Во всех хозяйствах должен быть организован контроль не только за кормлением и поением, но и за качеством корма и воды.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4130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Профилактика болезней нервной системы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Для предупреждения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солнечного удара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, животных укрывают от солнечных лучей теневыми навесами. Ограничивают выпас животных в жаркое время дня, приучают к пастьбе, в солнечную погоду постепенно, особенно завезенных в южные районы из северных зон, лошадей в наиболее солнечную жаркую погоду защищают наголовниками из белой ткани. Следят за обеспечением животных обильным водопоем в жаркое время.</a:t>
            </a:r>
          </a:p>
          <a:p>
            <a:pPr marL="0" indent="0" algn="just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Для профилактики других болезней нервной системы животных стараются минимизировать воздействие на них стрессовых факторов, таких как шум, грубое обращение и т.д.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59983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670" y="412124"/>
            <a:ext cx="11294772" cy="5455276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Эффективность лечебной работы зависит от своевременной правильной постановки диагноза, квалификации ветеринарно­го врача и фельдшера. Основная цель ветеринарного врача, фельдшера при лечении больных животных — восстановить их здоровье, продуктивность и работоспособность. В зависимости от остроты течения болезни различают экстренную лечебную помощь; лечение больных животных, не требующих срочной помощи; лечение в плановом порядке.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Экстренную (неотложную) помощь оказывают при острых кровотечениях, неправильных родах, выпадении матки, поло­стных ранениях, острой тимпании рубца, закупорке пищевода и коликах. Для оказания неотложной помощи ветеринарные спе­циалисты немедленно выезжают на место происшествия (на па­стбища, животноводческие фермы, в хозяйства граждан и т. д.).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Если срочная помощь не требуется, животных лечат на мес­те, амбулаторно и стационарно. На скотных дворах, пастбищах, при перегоне, перевозке животных необходимо выделить нуж­ные средства для фиксации животных при оказании им лечеб­ной помощи.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24581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685799"/>
            <a:ext cx="10116356" cy="584378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Амбулаторное лечение животного связано с доставкой в го­сударственное лечебное учреждение или на ветпункт хозяйст­ва и возвращением его в хозяйство, на ферму после каждой ле­чебной процедуры. Такая форма лечебной работы возможна в тех случаях, когда состояние здоровья больных животных не препятствует их передвижению.</a:t>
            </a:r>
          </a:p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Лечение больных животных более результативно в условиях стационара, изолятора лечебно-санитарного пункта, где можно организовать благоприятные условия кормления и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содержания, использовать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сложную аппаратуру, проводить хирургические операции. Если нужно ограничить движение животных и по­стоянно наблюдать за течением болезни и эффективностью при­меняемых препаратов и лечебных процедур, то организуют ста­ционарное лечение.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85310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8491" y="128789"/>
            <a:ext cx="11243256" cy="6542467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В животноводческих хозяйствах нередко проводят группо­вую терапию, сочетая ее с индивидуальным лечением живот­ных. На птицефабриках осуществляют только групповую тера­пию путем дачи соответствующих медикаментов с кормом, во­дой или аэрозольным методом.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В государственных ветеринарных учреждениях проводят амбулаторное и стационарное лечение больных животных. В них обычно имеются хорошо оборудованные манежи для приема больных животных и оказания им лечебной помощи.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В манежах установлены фиксационные станки, столики для ин­струментов, расходная аптека, они обеспечены горячей водой и канализацией. В хорошо оборудованных лечебных учреждени­ях (в крупных городах) организованы ультразвуковые, рентге­нологические исследования и физиотерапевтические кабинеты. Многие из этих учреждений располагают типовыми стациона­рами для крупных и мелких животных.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На районных и городских станциях по борьбе с болезнями животных лечебную работу проводят в полном объеме, вклю­чая сложные хирургические операции, терапевтическую и аку­шерско-гинекологическую помощь.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747037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685800"/>
            <a:ext cx="9858777" cy="5181600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1200"/>
              </a:spcBef>
            </a:pP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Лечебную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работу в крестьянских и фермерских хозяйствах организуют ветеринарные учреждения, переведенные на хозрас­чет, коммерческие ветеринарные учреждения и ветеринарные врачи-предприниматели. Чаще всего лечебную помощь больным животным оказывают непосредственно на месте их содержания.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1200"/>
              </a:spcBef>
            </a:pP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Стационарно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лечат животных, нуждающихся в длительном ле­чении, только на базе стационаров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ветеринарных учреждениях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, животноводческих хозяйствах, ветеринарных кооперативах, обслуживающих животных, а также ветеринар­ные специалисты-предприниматели ведут журнал регистрации больных животных, а при лечении стационарно больных — ис­тории болезни. 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5861138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785611"/>
            <a:ext cx="10026204" cy="569246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В журнал записывают: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порядковый номер первичного и повторного учета;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дату поступления животного;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фамилию владельца и его адрес;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пол, вид, кличку и номер животного;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дату заболевания животного;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первоначальный и заключительный диагноз;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дополнительные исследования;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клинические признаки;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лечебную помощь;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рекомендации;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исход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болезни;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особые отметки;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фамилию специалиста, проводившего лечение.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808086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463639"/>
            <a:ext cx="10476964" cy="6078829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При стационарном лечении особо ценных племенных и вы­сокопродуктивных животных в дополнение к журналу на каж­дое животное заводят историю болезни с подробной записью течения болезни, результатов последующих исследований, даль­нейшего лечения и т. д.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Отчет о незаразных болезнях животных составляют один раз в год по форме № 2-вет. Такой отчет представляют наемные ветеринарные специалисты всех сельскохозяйственных пред­приятий, учреждения и организации Государственной ветеринар­ной службы.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Основанием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для составления отчета служит журнал для регистрации больных животных. В отчете предусмотрены све­дения о незаразных болезнях крупного рогатого скота, свиней, мелкого рогатого скота по показателям числа больных, павших и вынужденно убитых по всем категориям хозяйств, в том числе в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сельхозорганизациях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, хозяйствах населения, фермерских хозяй­ствах; из числа заболевших: болезни органов пищеварения, в том числе молодняка; болезни органов дыхания, в том числе молод­няка; болезни обмена веществ, в том числе молодняка; болезни органов размножения, в том числе маститы; травмы;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отравления.</a:t>
            </a:r>
            <a:endParaRPr lang="ru-RU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2968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685799"/>
            <a:ext cx="9987567" cy="5818031"/>
          </a:xfrm>
        </p:spPr>
        <p:txBody>
          <a:bodyPr>
            <a:normAutofit fontScale="92500"/>
          </a:bodyPr>
          <a:lstStyle/>
          <a:p>
            <a:pPr algn="just">
              <a:lnSpc>
                <a:spcPct val="110000"/>
              </a:lnSpc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Рекомендации ветеринарных и агрохимических лаборато­рий являются основанием к запрещению скармливания живот­ным недоброкачественных кормов. Таким же образом поступа­ют при оценке доброкачественности воды для поения животных.</a:t>
            </a:r>
          </a:p>
          <a:p>
            <a:pPr algn="just">
              <a:lnSpc>
                <a:spcPct val="110000"/>
              </a:lnSpc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Предприятия, учреждения, организации и граждане — вла­дельцы животных обязаны обеспечивать животных кормами и водой, соответствующими ветеринарно-санитарным требовани­ям и нормам.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Корма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, кормовые добавки, в том числе нетради­ционные, допускают к производству и применению только при наличии сертификата, выданного специально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уполномоченным органом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. Таким образом, животноводы, фермеры, крестьяне, кооператоры, арендаторы и руководители предприятий долж­ны строго выполнять на животноводческих фермах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зоогигиенические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и ветеринарно-санитарные правила.</a:t>
            </a:r>
          </a:p>
          <a:p>
            <a:pPr>
              <a:lnSpc>
                <a:spcPct val="11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484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685800"/>
            <a:ext cx="9781504" cy="5181600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Непременное условие профилактики заболеваний скота и птицы — систематическое изучение ветеринарно-санитарного состояния местности, населенных пунктов, животноводческих ферм, комплексов, птицефабрик, а также предприятий по за­готовке и переработке продуктов животного происхождения.</a:t>
            </a:r>
          </a:p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Изучение ветеринарно-санитарного состояния животновод­ства — постоянная задача ветеринарных врачей, фельдшеров, работающих в хозяйствах, ветеринарных учреждениях.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Необ­ходимо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знать санитарное состояние окружающей среды, иметь данные о наличии тех или иных болезней животных, выявлять факторы, которые могут отрицательно сказываться на ветери­нарном благополучии стад.</a:t>
            </a:r>
          </a:p>
          <a:p>
            <a:pPr>
              <a:lnSpc>
                <a:spcPct val="100000"/>
              </a:lnSpc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7368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850005"/>
            <a:ext cx="9601200" cy="5537915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Информация о ветеринарно-санитарном состоянии живот­новодческих хозяйств и окружающей местности поступает раз­личными путями. Это сбор необходимых устных и документаль­ных данных, получение сведений от ветеринарных специали­стов из соседних хозяйств, предприятий, населенных пунктов, районов, сообщения главного государственного ветеринарного инспектора района, специалистов вышестоящего ветеринарно­го органа, личное ознакомление с обстановкой на месте, обсле­дование животноводческих и других объектов и т. п.</a:t>
            </a:r>
          </a:p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Ветеринарный врач и фельдшер должны знать о результа­тах лабораторных исследований крови и патологического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материала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, проводимых в ветеринарных лабораториях.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577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476517"/>
            <a:ext cx="10129234" cy="614322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Ветеринарные обследования хозяйств, ферм могут носить плановый характер, не исключены и внеплановые, вынужден­ные обследования. Их проводят ветеринарные специалисты в порядке контроля или по заданию органов исполнительной вла­сти районов, субъектов Российской Федерации. Возможны и комиссионные обследования.</a:t>
            </a:r>
          </a:p>
          <a:p>
            <a:pPr algn="just">
              <a:lnSpc>
                <a:spcPct val="110000"/>
              </a:lnSpc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При обследовании животноводческих ферм обращают вни­мание на состояние поголовья животных по возрастным и про­изводственным группам, проверяют его соответствие данным бухгалтерского и зоотехнического учета (по форме № 24); оце­нивают техническое и санитарное состояние животноводческих помещений; обращают внимание на исправность вентиляцион­ной и канализационной систем, а также на соответствие разме­щения поголовья установленным нормам. При оценке кормов учитывают их качество, питательность рационов, режим корм­ления и содержания животных.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897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6146" y="457200"/>
            <a:ext cx="10219387" cy="64008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В зависимости от цели обследования подробно изучают уро­вень заболеваемости животных в прошлом и в момент обследо­вания, анализируют отчеты ветеринарных специалистов, обслу­живающих фермы, проверяют правильность проведения лечеб­но-профилактических мероприятий.</a:t>
            </a:r>
          </a:p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Сведения, собранные при изучении ветеринарно-санитар­ного состояния животноводческих объектов, специалисты хо­зяйства учитывают в своей работе.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Государственные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ветеринар­ные инспекторы по итогам каждого обследования составляют акт, в котором отмечают все фактические показатели, характе­ризующие ветеринарную обстановку на животноводческих фер­мах и комплексах, дают заключение и рекомендации по улуч­шению условий содержания животных в хозяйствах.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При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на­личии заболевания и падежа животных указывают их причины, предлагают меры профилактики и лечения, определяют сроки выполнения и назначают ответственных лиц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Случаи наруше­ния ветеринарно-санитарных правил должны быть рассмотре­ны и приняты необходимые меры по их устранению.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075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811369"/>
            <a:ext cx="9858778" cy="579549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Клинический осмотр животных имеет диагностическое и профилактическое значение. Проводят его ветеринарные вра­чи и фельдшера хозяйств и государственной ветеринарной сети.</a:t>
            </a:r>
          </a:p>
          <a:p>
            <a:pPr algn="just"/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</a:rPr>
              <a:t>Различают индивидуальный, групповой, общий, плановый, внеплановый осмотры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Индивидуальный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осмотр предусматри­вает изучение общего состояния каждого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животного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Г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руппо­вой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— группы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животных.</a:t>
            </a: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Общий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— состояния всего стада.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В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за­висимости от цели, направления и назначения хозяйства и ме­стных условий осмотр животных может проводиться </a:t>
            </a:r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</a:rPr>
              <a:t>два раза в год, ежеквартально, один-два раза в месяц</a:t>
            </a:r>
            <a:r>
              <a:rPr lang="ru-RU" sz="2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При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наличии острого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заболевания животных осматривают ежедневно или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несколько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раз в течение дня.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150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311</TotalTime>
  <Words>3375</Words>
  <Application>Microsoft Office PowerPoint</Application>
  <PresentationFormat>Широкоэкранный</PresentationFormat>
  <Paragraphs>137</Paragraphs>
  <Slides>39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2" baseType="lpstr">
      <vt:lpstr>Arial</vt:lpstr>
      <vt:lpstr>Franklin Gothic Book</vt:lpstr>
      <vt:lpstr>Crop</vt:lpstr>
      <vt:lpstr>  Организация и планирование профилактических мероприятий при внутренних незаразных болезнях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Профилактика болезней сердечно-сосудистой системы</vt:lpstr>
      <vt:lpstr>Презентация PowerPoint</vt:lpstr>
      <vt:lpstr>Предупреждение миокардита, эндокардита, тромбоза сосудов</vt:lpstr>
      <vt:lpstr>Предупреждение травматического перикардита </vt:lpstr>
      <vt:lpstr>Предупреждение кормовых отравлений</vt:lpstr>
      <vt:lpstr>Профилактика болезней дыхательной системы</vt:lpstr>
      <vt:lpstr>Профилактика болезней дыхательной системы</vt:lpstr>
      <vt:lpstr>Профилактика болезней дыхательной системы</vt:lpstr>
      <vt:lpstr>Профилактика болезней дыхательной системы</vt:lpstr>
      <vt:lpstr>Профилактика болезней дыхательной системы</vt:lpstr>
      <vt:lpstr>Профилактика болезней органов пищеварения</vt:lpstr>
      <vt:lpstr>Профилактика болезней органов пищеварения</vt:lpstr>
      <vt:lpstr>Профилактика болезней нервной системы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Обзор организации и планирования профилактических мероприятий при внутренних незаразных болезнях</dc:title>
  <dc:creator>Arzus</dc:creator>
  <cp:lastModifiedBy>Elena</cp:lastModifiedBy>
  <cp:revision>23</cp:revision>
  <dcterms:created xsi:type="dcterms:W3CDTF">2025-10-05T16:18:22Z</dcterms:created>
  <dcterms:modified xsi:type="dcterms:W3CDTF">2026-01-19T09:49:33Z</dcterms:modified>
</cp:coreProperties>
</file>