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77" r:id="rId5"/>
    <p:sldId id="258" r:id="rId6"/>
    <p:sldId id="268" r:id="rId7"/>
    <p:sldId id="259" r:id="rId8"/>
    <p:sldId id="261" r:id="rId9"/>
    <p:sldId id="269" r:id="rId10"/>
    <p:sldId id="272" r:id="rId11"/>
    <p:sldId id="273" r:id="rId12"/>
    <p:sldId id="274" r:id="rId13"/>
    <p:sldId id="262" r:id="rId14"/>
    <p:sldId id="263" r:id="rId15"/>
    <p:sldId id="264" r:id="rId16"/>
    <p:sldId id="265" r:id="rId17"/>
    <p:sldId id="270" r:id="rId18"/>
    <p:sldId id="271" r:id="rId19"/>
    <p:sldId id="266" r:id="rId20"/>
    <p:sldId id="279" r:id="rId21"/>
    <p:sldId id="267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>
      <p:cViewPr varScale="1">
        <p:scale>
          <a:sx n="88" d="100"/>
          <a:sy n="88" d="100"/>
        </p:scale>
        <p:origin x="-10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43F1A-C45C-4F23-A50A-C4FBF2E45B7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2A264A-888F-41D9-8ADD-353BE475C920}">
      <dgm:prSet phldrT="[Текст]"/>
      <dgm:spPr/>
      <dgm:t>
        <a:bodyPr/>
        <a:lstStyle/>
        <a:p>
          <a:r>
            <a:rPr lang="ru-RU" dirty="0" smtClean="0"/>
            <a:t>почвообрабатывающие</a:t>
          </a:r>
          <a:endParaRPr lang="ru-RU" dirty="0"/>
        </a:p>
      </dgm:t>
    </dgm:pt>
    <dgm:pt modelId="{6067CD05-3996-4681-A845-7DF76D38E9C0}" type="parTrans" cxnId="{8A16621B-41FA-402E-BE50-552A09188BF6}">
      <dgm:prSet/>
      <dgm:spPr/>
      <dgm:t>
        <a:bodyPr/>
        <a:lstStyle/>
        <a:p>
          <a:endParaRPr lang="ru-RU"/>
        </a:p>
      </dgm:t>
    </dgm:pt>
    <dgm:pt modelId="{4476A357-8C9D-4E9E-88D2-85BFD92A5563}" type="sibTrans" cxnId="{8A16621B-41FA-402E-BE50-552A09188BF6}">
      <dgm:prSet/>
      <dgm:spPr/>
      <dgm:t>
        <a:bodyPr/>
        <a:lstStyle/>
        <a:p>
          <a:endParaRPr lang="ru-RU"/>
        </a:p>
      </dgm:t>
    </dgm:pt>
    <dgm:pt modelId="{70F33939-621F-42B0-BDD1-DF8FB7B603E8}">
      <dgm:prSet phldrT="[Текст]"/>
      <dgm:spPr/>
      <dgm:t>
        <a:bodyPr/>
        <a:lstStyle/>
        <a:p>
          <a:r>
            <a:rPr lang="ru-RU" dirty="0" smtClean="0"/>
            <a:t>плуги</a:t>
          </a:r>
          <a:endParaRPr lang="ru-RU" dirty="0"/>
        </a:p>
      </dgm:t>
    </dgm:pt>
    <dgm:pt modelId="{6D2112BB-5D20-44C7-BA7B-00A47F97967E}" type="parTrans" cxnId="{E2BFD837-9739-412B-8959-67ABD2D90E01}">
      <dgm:prSet/>
      <dgm:spPr/>
      <dgm:t>
        <a:bodyPr/>
        <a:lstStyle/>
        <a:p>
          <a:endParaRPr lang="ru-RU"/>
        </a:p>
      </dgm:t>
    </dgm:pt>
    <dgm:pt modelId="{1C4646EF-C058-45B7-BBED-AD2AB849DE71}" type="sibTrans" cxnId="{E2BFD837-9739-412B-8959-67ABD2D90E01}">
      <dgm:prSet/>
      <dgm:spPr/>
      <dgm:t>
        <a:bodyPr/>
        <a:lstStyle/>
        <a:p>
          <a:endParaRPr lang="ru-RU"/>
        </a:p>
      </dgm:t>
    </dgm:pt>
    <dgm:pt modelId="{15ACD703-97A1-4E33-87DE-7AF51CEB5ED7}">
      <dgm:prSet phldrT="[Текст]"/>
      <dgm:spPr/>
      <dgm:t>
        <a:bodyPr/>
        <a:lstStyle/>
        <a:p>
          <a:r>
            <a:rPr lang="ru-RU" dirty="0" smtClean="0"/>
            <a:t>культиваторы и т.д.</a:t>
          </a:r>
          <a:endParaRPr lang="ru-RU" dirty="0"/>
        </a:p>
      </dgm:t>
    </dgm:pt>
    <dgm:pt modelId="{4D00C45F-9314-4731-B610-FE557EF22BCE}" type="parTrans" cxnId="{703A0680-28B1-418E-AEEB-4C6B34FBDB42}">
      <dgm:prSet/>
      <dgm:spPr/>
      <dgm:t>
        <a:bodyPr/>
        <a:lstStyle/>
        <a:p>
          <a:endParaRPr lang="ru-RU"/>
        </a:p>
      </dgm:t>
    </dgm:pt>
    <dgm:pt modelId="{7D774A9E-62B3-421E-AFA1-4204706EB4DF}" type="sibTrans" cxnId="{703A0680-28B1-418E-AEEB-4C6B34FBDB42}">
      <dgm:prSet/>
      <dgm:spPr/>
      <dgm:t>
        <a:bodyPr/>
        <a:lstStyle/>
        <a:p>
          <a:endParaRPr lang="ru-RU"/>
        </a:p>
      </dgm:t>
    </dgm:pt>
    <dgm:pt modelId="{9264579C-255E-45BD-95E1-3871CACA3A9A}">
      <dgm:prSet phldrT="[Текст]"/>
      <dgm:spPr/>
      <dgm:t>
        <a:bodyPr/>
        <a:lstStyle/>
        <a:p>
          <a:r>
            <a:rPr lang="ru-RU" dirty="0" smtClean="0"/>
            <a:t>посевные</a:t>
          </a:r>
          <a:endParaRPr lang="ru-RU" dirty="0"/>
        </a:p>
      </dgm:t>
    </dgm:pt>
    <dgm:pt modelId="{B2004538-BA43-41E8-A0EF-37061CAAAA50}" type="parTrans" cxnId="{B2AC7A6F-9AE7-4501-A6BC-B72201A6DE0C}">
      <dgm:prSet/>
      <dgm:spPr/>
      <dgm:t>
        <a:bodyPr/>
        <a:lstStyle/>
        <a:p>
          <a:endParaRPr lang="ru-RU"/>
        </a:p>
      </dgm:t>
    </dgm:pt>
    <dgm:pt modelId="{0B576CAD-9922-4804-971E-A2C186241781}" type="sibTrans" cxnId="{B2AC7A6F-9AE7-4501-A6BC-B72201A6DE0C}">
      <dgm:prSet/>
      <dgm:spPr/>
      <dgm:t>
        <a:bodyPr/>
        <a:lstStyle/>
        <a:p>
          <a:endParaRPr lang="ru-RU"/>
        </a:p>
      </dgm:t>
    </dgm:pt>
    <dgm:pt modelId="{D55A4DB6-BED1-4760-90D5-6C754317BC5C}">
      <dgm:prSet phldrT="[Текст]"/>
      <dgm:spPr/>
      <dgm:t>
        <a:bodyPr/>
        <a:lstStyle/>
        <a:p>
          <a:r>
            <a:rPr lang="ru-RU" dirty="0" smtClean="0"/>
            <a:t>сеялки</a:t>
          </a:r>
          <a:endParaRPr lang="ru-RU" dirty="0"/>
        </a:p>
      </dgm:t>
    </dgm:pt>
    <dgm:pt modelId="{8412AE87-FDCF-4411-9F62-2423EE099B1E}" type="parTrans" cxnId="{B660D86D-A6B8-43D8-8790-BA635395C4B9}">
      <dgm:prSet/>
      <dgm:spPr/>
      <dgm:t>
        <a:bodyPr/>
        <a:lstStyle/>
        <a:p>
          <a:endParaRPr lang="ru-RU"/>
        </a:p>
      </dgm:t>
    </dgm:pt>
    <dgm:pt modelId="{E69805D4-D08E-400F-BFA9-825A0A70B208}" type="sibTrans" cxnId="{B660D86D-A6B8-43D8-8790-BA635395C4B9}">
      <dgm:prSet/>
      <dgm:spPr/>
      <dgm:t>
        <a:bodyPr/>
        <a:lstStyle/>
        <a:p>
          <a:endParaRPr lang="ru-RU"/>
        </a:p>
      </dgm:t>
    </dgm:pt>
    <dgm:pt modelId="{CD919417-16FF-4098-8F4B-3EB082FAB34E}">
      <dgm:prSet phldrT="[Текст]"/>
      <dgm:spPr/>
      <dgm:t>
        <a:bodyPr/>
        <a:lstStyle/>
        <a:p>
          <a:r>
            <a:rPr lang="ru-RU" dirty="0" smtClean="0"/>
            <a:t>сажалки и т.д.</a:t>
          </a:r>
          <a:endParaRPr lang="ru-RU" dirty="0"/>
        </a:p>
      </dgm:t>
    </dgm:pt>
    <dgm:pt modelId="{D78ABA1F-A502-4851-8675-440526379329}" type="parTrans" cxnId="{7712E229-5F01-4DD4-AFDE-FFF4C2541574}">
      <dgm:prSet/>
      <dgm:spPr/>
      <dgm:t>
        <a:bodyPr/>
        <a:lstStyle/>
        <a:p>
          <a:endParaRPr lang="ru-RU"/>
        </a:p>
      </dgm:t>
    </dgm:pt>
    <dgm:pt modelId="{0DF8ADDF-0C61-44ED-B864-1A08C55B1061}" type="sibTrans" cxnId="{7712E229-5F01-4DD4-AFDE-FFF4C2541574}">
      <dgm:prSet/>
      <dgm:spPr/>
      <dgm:t>
        <a:bodyPr/>
        <a:lstStyle/>
        <a:p>
          <a:endParaRPr lang="ru-RU"/>
        </a:p>
      </dgm:t>
    </dgm:pt>
    <dgm:pt modelId="{890B477A-E554-4477-8B01-E15E62C01E00}">
      <dgm:prSet phldrT="[Текст]"/>
      <dgm:spPr/>
      <dgm:t>
        <a:bodyPr/>
        <a:lstStyle/>
        <a:p>
          <a:r>
            <a:rPr lang="ru-RU" dirty="0" smtClean="0"/>
            <a:t>для уборки урожая</a:t>
          </a:r>
          <a:endParaRPr lang="ru-RU" dirty="0"/>
        </a:p>
      </dgm:t>
    </dgm:pt>
    <dgm:pt modelId="{1AAACB57-6B10-43DE-A62D-038F5B19258F}" type="parTrans" cxnId="{893CE896-16CF-478C-893C-362FFB0EC4B2}">
      <dgm:prSet/>
      <dgm:spPr/>
      <dgm:t>
        <a:bodyPr/>
        <a:lstStyle/>
        <a:p>
          <a:endParaRPr lang="ru-RU"/>
        </a:p>
      </dgm:t>
    </dgm:pt>
    <dgm:pt modelId="{F368E227-0C32-4821-87FF-189C0548D4E5}" type="sibTrans" cxnId="{893CE896-16CF-478C-893C-362FFB0EC4B2}">
      <dgm:prSet/>
      <dgm:spPr/>
      <dgm:t>
        <a:bodyPr/>
        <a:lstStyle/>
        <a:p>
          <a:endParaRPr lang="ru-RU"/>
        </a:p>
      </dgm:t>
    </dgm:pt>
    <dgm:pt modelId="{D8F45E22-75B7-4F34-8E67-7843697325F5}">
      <dgm:prSet phldrT="[Текст]"/>
      <dgm:spPr/>
      <dgm:t>
        <a:bodyPr/>
        <a:lstStyle/>
        <a:p>
          <a:r>
            <a:rPr lang="ru-RU" dirty="0" smtClean="0"/>
            <a:t>комбайны для уборки зерна</a:t>
          </a:r>
          <a:endParaRPr lang="ru-RU" dirty="0"/>
        </a:p>
      </dgm:t>
    </dgm:pt>
    <dgm:pt modelId="{864BFF69-64D4-4B14-A363-049AC416C6BA}" type="parTrans" cxnId="{86F9F931-A07D-4EDA-B8FA-DD654E4BB268}">
      <dgm:prSet/>
      <dgm:spPr/>
      <dgm:t>
        <a:bodyPr/>
        <a:lstStyle/>
        <a:p>
          <a:endParaRPr lang="ru-RU"/>
        </a:p>
      </dgm:t>
    </dgm:pt>
    <dgm:pt modelId="{6021BABE-D69D-4F08-BC97-02067DF934AA}" type="sibTrans" cxnId="{86F9F931-A07D-4EDA-B8FA-DD654E4BB268}">
      <dgm:prSet/>
      <dgm:spPr/>
      <dgm:t>
        <a:bodyPr/>
        <a:lstStyle/>
        <a:p>
          <a:endParaRPr lang="ru-RU"/>
        </a:p>
      </dgm:t>
    </dgm:pt>
    <dgm:pt modelId="{05559365-45B4-488D-9182-DA88EFB95230}">
      <dgm:prSet phldrT="[Текст]"/>
      <dgm:spPr/>
      <dgm:t>
        <a:bodyPr/>
        <a:lstStyle/>
        <a:p>
          <a:r>
            <a:rPr lang="ru-RU" dirty="0" smtClean="0"/>
            <a:t>картофелекопалки и т.д.</a:t>
          </a:r>
          <a:endParaRPr lang="ru-RU" dirty="0"/>
        </a:p>
      </dgm:t>
    </dgm:pt>
    <dgm:pt modelId="{214AC9EE-B136-44E3-B466-657671D91035}" type="parTrans" cxnId="{1738D4C3-3235-45F5-BD7C-0C4DAC4BB419}">
      <dgm:prSet/>
      <dgm:spPr/>
      <dgm:t>
        <a:bodyPr/>
        <a:lstStyle/>
        <a:p>
          <a:endParaRPr lang="ru-RU"/>
        </a:p>
      </dgm:t>
    </dgm:pt>
    <dgm:pt modelId="{C5CE1CF3-FC6E-4096-BD6D-9630DF4C7615}" type="sibTrans" cxnId="{1738D4C3-3235-45F5-BD7C-0C4DAC4BB419}">
      <dgm:prSet/>
      <dgm:spPr/>
      <dgm:t>
        <a:bodyPr/>
        <a:lstStyle/>
        <a:p>
          <a:endParaRPr lang="ru-RU"/>
        </a:p>
      </dgm:t>
    </dgm:pt>
    <dgm:pt modelId="{F12FBECA-8FB7-41DF-9EC6-A6FF90DF1323}" type="pres">
      <dgm:prSet presAssocID="{5F943F1A-C45C-4F23-A50A-C4FBF2E45B7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06BB46-F043-48D9-A341-84FF22E8A3D4}" type="pres">
      <dgm:prSet presAssocID="{442A264A-888F-41D9-8ADD-353BE475C920}" presName="comp" presStyleCnt="0"/>
      <dgm:spPr/>
    </dgm:pt>
    <dgm:pt modelId="{1C1031DF-CF28-4675-BF7B-3763213C3D7B}" type="pres">
      <dgm:prSet presAssocID="{442A264A-888F-41D9-8ADD-353BE475C920}" presName="box" presStyleLbl="node1" presStyleIdx="0" presStyleCnt="3" custLinFactNeighborX="1158" custLinFactNeighborY="-28759"/>
      <dgm:spPr/>
      <dgm:t>
        <a:bodyPr/>
        <a:lstStyle/>
        <a:p>
          <a:endParaRPr lang="ru-RU"/>
        </a:p>
      </dgm:t>
    </dgm:pt>
    <dgm:pt modelId="{0FF0332B-FC16-4484-B59B-E9119121C912}" type="pres">
      <dgm:prSet presAssocID="{442A264A-888F-41D9-8ADD-353BE475C92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9E38BF-35F4-4272-A96E-5A9A96C893B2}" type="pres">
      <dgm:prSet presAssocID="{442A264A-888F-41D9-8ADD-353BE475C92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76240-C9F6-4B28-8E97-9582831752F8}" type="pres">
      <dgm:prSet presAssocID="{4476A357-8C9D-4E9E-88D2-85BFD92A5563}" presName="spacer" presStyleCnt="0"/>
      <dgm:spPr/>
    </dgm:pt>
    <dgm:pt modelId="{56F64510-DA3C-4847-929A-0817ADDB4C90}" type="pres">
      <dgm:prSet presAssocID="{9264579C-255E-45BD-95E1-3871CACA3A9A}" presName="comp" presStyleCnt="0"/>
      <dgm:spPr/>
    </dgm:pt>
    <dgm:pt modelId="{E3FC441D-6430-41F6-B3C3-786793328D14}" type="pres">
      <dgm:prSet presAssocID="{9264579C-255E-45BD-95E1-3871CACA3A9A}" presName="box" presStyleLbl="node1" presStyleIdx="1" presStyleCnt="3" custLinFactNeighborX="-2344" custLinFactNeighborY="2501"/>
      <dgm:spPr/>
      <dgm:t>
        <a:bodyPr/>
        <a:lstStyle/>
        <a:p>
          <a:endParaRPr lang="ru-RU"/>
        </a:p>
      </dgm:t>
    </dgm:pt>
    <dgm:pt modelId="{CAA7E663-4FB4-4E8C-A03E-84B8F24B373C}" type="pres">
      <dgm:prSet presAssocID="{9264579C-255E-45BD-95E1-3871CACA3A9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EAE7BCE-612F-4D8B-BA9F-1E9E1CD6AF20}" type="pres">
      <dgm:prSet presAssocID="{9264579C-255E-45BD-95E1-3871CACA3A9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A1D1B-778B-4E97-8D51-578230870D90}" type="pres">
      <dgm:prSet presAssocID="{0B576CAD-9922-4804-971E-A2C186241781}" presName="spacer" presStyleCnt="0"/>
      <dgm:spPr/>
    </dgm:pt>
    <dgm:pt modelId="{3B59788C-EAB6-4B26-8C8F-F3FC3C54DC1A}" type="pres">
      <dgm:prSet presAssocID="{890B477A-E554-4477-8B01-E15E62C01E00}" presName="comp" presStyleCnt="0"/>
      <dgm:spPr/>
    </dgm:pt>
    <dgm:pt modelId="{F69C5B7E-80C8-40D0-B0A6-5DCA2689F34C}" type="pres">
      <dgm:prSet presAssocID="{890B477A-E554-4477-8B01-E15E62C01E00}" presName="box" presStyleLbl="node1" presStyleIdx="2" presStyleCnt="3" custLinFactNeighborX="-1172" custLinFactNeighborY="4682"/>
      <dgm:spPr/>
      <dgm:t>
        <a:bodyPr/>
        <a:lstStyle/>
        <a:p>
          <a:endParaRPr lang="ru-RU"/>
        </a:p>
      </dgm:t>
    </dgm:pt>
    <dgm:pt modelId="{346A56F7-88EA-41DF-B9CB-E2682D0860FA}" type="pres">
      <dgm:prSet presAssocID="{890B477A-E554-4477-8B01-E15E62C01E0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E080E31-8676-49BF-A4F6-7D7F4258DE4B}" type="pres">
      <dgm:prSet presAssocID="{890B477A-E554-4477-8B01-E15E62C01E0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8D4C3-3235-45F5-BD7C-0C4DAC4BB419}" srcId="{890B477A-E554-4477-8B01-E15E62C01E00}" destId="{05559365-45B4-488D-9182-DA88EFB95230}" srcOrd="1" destOrd="0" parTransId="{214AC9EE-B136-44E3-B466-657671D91035}" sibTransId="{C5CE1CF3-FC6E-4096-BD6D-9630DF4C7615}"/>
    <dgm:cxn modelId="{BD623989-EA48-4641-96E2-FA59695CC671}" type="presOf" srcId="{D8F45E22-75B7-4F34-8E67-7843697325F5}" destId="{F69C5B7E-80C8-40D0-B0A6-5DCA2689F34C}" srcOrd="0" destOrd="1" presId="urn:microsoft.com/office/officeart/2005/8/layout/vList4"/>
    <dgm:cxn modelId="{6F8989D4-27A2-4DD7-969A-AF27900101EE}" type="presOf" srcId="{15ACD703-97A1-4E33-87DE-7AF51CEB5ED7}" destId="{1C1031DF-CF28-4675-BF7B-3763213C3D7B}" srcOrd="0" destOrd="2" presId="urn:microsoft.com/office/officeart/2005/8/layout/vList4"/>
    <dgm:cxn modelId="{893CE896-16CF-478C-893C-362FFB0EC4B2}" srcId="{5F943F1A-C45C-4F23-A50A-C4FBF2E45B75}" destId="{890B477A-E554-4477-8B01-E15E62C01E00}" srcOrd="2" destOrd="0" parTransId="{1AAACB57-6B10-43DE-A62D-038F5B19258F}" sibTransId="{F368E227-0C32-4821-87FF-189C0548D4E5}"/>
    <dgm:cxn modelId="{8A16621B-41FA-402E-BE50-552A09188BF6}" srcId="{5F943F1A-C45C-4F23-A50A-C4FBF2E45B75}" destId="{442A264A-888F-41D9-8ADD-353BE475C920}" srcOrd="0" destOrd="0" parTransId="{6067CD05-3996-4681-A845-7DF76D38E9C0}" sibTransId="{4476A357-8C9D-4E9E-88D2-85BFD92A5563}"/>
    <dgm:cxn modelId="{9C32A0D6-F2B1-4A4C-8F2D-466E2DFFE1D9}" type="presOf" srcId="{D55A4DB6-BED1-4760-90D5-6C754317BC5C}" destId="{CEAE7BCE-612F-4D8B-BA9F-1E9E1CD6AF20}" srcOrd="1" destOrd="1" presId="urn:microsoft.com/office/officeart/2005/8/layout/vList4"/>
    <dgm:cxn modelId="{E2BFD837-9739-412B-8959-67ABD2D90E01}" srcId="{442A264A-888F-41D9-8ADD-353BE475C920}" destId="{70F33939-621F-42B0-BDD1-DF8FB7B603E8}" srcOrd="0" destOrd="0" parTransId="{6D2112BB-5D20-44C7-BA7B-00A47F97967E}" sibTransId="{1C4646EF-C058-45B7-BBED-AD2AB849DE71}"/>
    <dgm:cxn modelId="{B44D37BE-4732-44B1-9063-F8E314527051}" type="presOf" srcId="{CD919417-16FF-4098-8F4B-3EB082FAB34E}" destId="{CEAE7BCE-612F-4D8B-BA9F-1E9E1CD6AF20}" srcOrd="1" destOrd="2" presId="urn:microsoft.com/office/officeart/2005/8/layout/vList4"/>
    <dgm:cxn modelId="{1B50D5E2-FB84-4028-A823-A2CFFE3A412F}" type="presOf" srcId="{890B477A-E554-4477-8B01-E15E62C01E00}" destId="{F69C5B7E-80C8-40D0-B0A6-5DCA2689F34C}" srcOrd="0" destOrd="0" presId="urn:microsoft.com/office/officeart/2005/8/layout/vList4"/>
    <dgm:cxn modelId="{FDBD1C19-958B-419D-860E-907A0F6E0035}" type="presOf" srcId="{05559365-45B4-488D-9182-DA88EFB95230}" destId="{EE080E31-8676-49BF-A4F6-7D7F4258DE4B}" srcOrd="1" destOrd="2" presId="urn:microsoft.com/office/officeart/2005/8/layout/vList4"/>
    <dgm:cxn modelId="{7A2DBADE-F846-469E-A974-B697CB7CAD73}" type="presOf" srcId="{442A264A-888F-41D9-8ADD-353BE475C920}" destId="{1C1031DF-CF28-4675-BF7B-3763213C3D7B}" srcOrd="0" destOrd="0" presId="urn:microsoft.com/office/officeart/2005/8/layout/vList4"/>
    <dgm:cxn modelId="{9FCBC7E8-CB3B-4965-952B-F7A38E795C0F}" type="presOf" srcId="{9264579C-255E-45BD-95E1-3871CACA3A9A}" destId="{CEAE7BCE-612F-4D8B-BA9F-1E9E1CD6AF20}" srcOrd="1" destOrd="0" presId="urn:microsoft.com/office/officeart/2005/8/layout/vList4"/>
    <dgm:cxn modelId="{B2AC7A6F-9AE7-4501-A6BC-B72201A6DE0C}" srcId="{5F943F1A-C45C-4F23-A50A-C4FBF2E45B75}" destId="{9264579C-255E-45BD-95E1-3871CACA3A9A}" srcOrd="1" destOrd="0" parTransId="{B2004538-BA43-41E8-A0EF-37061CAAAA50}" sibTransId="{0B576CAD-9922-4804-971E-A2C186241781}"/>
    <dgm:cxn modelId="{B810E949-3498-4D1E-8B24-FD30E2E4A1CA}" type="presOf" srcId="{442A264A-888F-41D9-8ADD-353BE475C920}" destId="{9E9E38BF-35F4-4272-A96E-5A9A96C893B2}" srcOrd="1" destOrd="0" presId="urn:microsoft.com/office/officeart/2005/8/layout/vList4"/>
    <dgm:cxn modelId="{7712E229-5F01-4DD4-AFDE-FFF4C2541574}" srcId="{9264579C-255E-45BD-95E1-3871CACA3A9A}" destId="{CD919417-16FF-4098-8F4B-3EB082FAB34E}" srcOrd="1" destOrd="0" parTransId="{D78ABA1F-A502-4851-8675-440526379329}" sibTransId="{0DF8ADDF-0C61-44ED-B864-1A08C55B1061}"/>
    <dgm:cxn modelId="{B660D86D-A6B8-43D8-8790-BA635395C4B9}" srcId="{9264579C-255E-45BD-95E1-3871CACA3A9A}" destId="{D55A4DB6-BED1-4760-90D5-6C754317BC5C}" srcOrd="0" destOrd="0" parTransId="{8412AE87-FDCF-4411-9F62-2423EE099B1E}" sibTransId="{E69805D4-D08E-400F-BFA9-825A0A70B208}"/>
    <dgm:cxn modelId="{65F8F9B9-57E4-44EF-98A6-8B9871B93130}" type="presOf" srcId="{CD919417-16FF-4098-8F4B-3EB082FAB34E}" destId="{E3FC441D-6430-41F6-B3C3-786793328D14}" srcOrd="0" destOrd="2" presId="urn:microsoft.com/office/officeart/2005/8/layout/vList4"/>
    <dgm:cxn modelId="{86F9F931-A07D-4EDA-B8FA-DD654E4BB268}" srcId="{890B477A-E554-4477-8B01-E15E62C01E00}" destId="{D8F45E22-75B7-4F34-8E67-7843697325F5}" srcOrd="0" destOrd="0" parTransId="{864BFF69-64D4-4B14-A363-049AC416C6BA}" sibTransId="{6021BABE-D69D-4F08-BC97-02067DF934AA}"/>
    <dgm:cxn modelId="{64417517-5489-4922-B0F9-AF69E4A82912}" type="presOf" srcId="{70F33939-621F-42B0-BDD1-DF8FB7B603E8}" destId="{1C1031DF-CF28-4675-BF7B-3763213C3D7B}" srcOrd="0" destOrd="1" presId="urn:microsoft.com/office/officeart/2005/8/layout/vList4"/>
    <dgm:cxn modelId="{7207AF3A-F673-43D2-BBDF-99DFD3F2F901}" type="presOf" srcId="{D8F45E22-75B7-4F34-8E67-7843697325F5}" destId="{EE080E31-8676-49BF-A4F6-7D7F4258DE4B}" srcOrd="1" destOrd="1" presId="urn:microsoft.com/office/officeart/2005/8/layout/vList4"/>
    <dgm:cxn modelId="{A64AB79C-4B5C-4350-90AC-38620BB9A3B2}" type="presOf" srcId="{15ACD703-97A1-4E33-87DE-7AF51CEB5ED7}" destId="{9E9E38BF-35F4-4272-A96E-5A9A96C893B2}" srcOrd="1" destOrd="2" presId="urn:microsoft.com/office/officeart/2005/8/layout/vList4"/>
    <dgm:cxn modelId="{49131D4B-CCF3-4B54-A446-398E6F206C71}" type="presOf" srcId="{D55A4DB6-BED1-4760-90D5-6C754317BC5C}" destId="{E3FC441D-6430-41F6-B3C3-786793328D14}" srcOrd="0" destOrd="1" presId="urn:microsoft.com/office/officeart/2005/8/layout/vList4"/>
    <dgm:cxn modelId="{703A0680-28B1-418E-AEEB-4C6B34FBDB42}" srcId="{442A264A-888F-41D9-8ADD-353BE475C920}" destId="{15ACD703-97A1-4E33-87DE-7AF51CEB5ED7}" srcOrd="1" destOrd="0" parTransId="{4D00C45F-9314-4731-B610-FE557EF22BCE}" sibTransId="{7D774A9E-62B3-421E-AFA1-4204706EB4DF}"/>
    <dgm:cxn modelId="{1931B7F0-38E1-4278-8131-B1C6B3D2B35F}" type="presOf" srcId="{05559365-45B4-488D-9182-DA88EFB95230}" destId="{F69C5B7E-80C8-40D0-B0A6-5DCA2689F34C}" srcOrd="0" destOrd="2" presId="urn:microsoft.com/office/officeart/2005/8/layout/vList4"/>
    <dgm:cxn modelId="{AC745299-8FCB-4AA5-99B0-F8B8498627FB}" type="presOf" srcId="{890B477A-E554-4477-8B01-E15E62C01E00}" destId="{EE080E31-8676-49BF-A4F6-7D7F4258DE4B}" srcOrd="1" destOrd="0" presId="urn:microsoft.com/office/officeart/2005/8/layout/vList4"/>
    <dgm:cxn modelId="{3492AF9A-B96F-4908-AB7B-9F5F724FC0AB}" type="presOf" srcId="{70F33939-621F-42B0-BDD1-DF8FB7B603E8}" destId="{9E9E38BF-35F4-4272-A96E-5A9A96C893B2}" srcOrd="1" destOrd="1" presId="urn:microsoft.com/office/officeart/2005/8/layout/vList4"/>
    <dgm:cxn modelId="{89982EE3-1116-4663-9086-B919479E272F}" type="presOf" srcId="{5F943F1A-C45C-4F23-A50A-C4FBF2E45B75}" destId="{F12FBECA-8FB7-41DF-9EC6-A6FF90DF1323}" srcOrd="0" destOrd="0" presId="urn:microsoft.com/office/officeart/2005/8/layout/vList4"/>
    <dgm:cxn modelId="{DF307EAA-905A-446F-B92D-D9D2F4253E45}" type="presOf" srcId="{9264579C-255E-45BD-95E1-3871CACA3A9A}" destId="{E3FC441D-6430-41F6-B3C3-786793328D14}" srcOrd="0" destOrd="0" presId="urn:microsoft.com/office/officeart/2005/8/layout/vList4"/>
    <dgm:cxn modelId="{06A99B32-A46C-4B75-BDFF-05E005461FEA}" type="presParOf" srcId="{F12FBECA-8FB7-41DF-9EC6-A6FF90DF1323}" destId="{1006BB46-F043-48D9-A341-84FF22E8A3D4}" srcOrd="0" destOrd="0" presId="urn:microsoft.com/office/officeart/2005/8/layout/vList4"/>
    <dgm:cxn modelId="{EFC58587-4998-4D20-89DE-D1D2DF6F04D5}" type="presParOf" srcId="{1006BB46-F043-48D9-A341-84FF22E8A3D4}" destId="{1C1031DF-CF28-4675-BF7B-3763213C3D7B}" srcOrd="0" destOrd="0" presId="urn:microsoft.com/office/officeart/2005/8/layout/vList4"/>
    <dgm:cxn modelId="{08C38938-0D4B-4C6D-B578-F16A0EF9ACFB}" type="presParOf" srcId="{1006BB46-F043-48D9-A341-84FF22E8A3D4}" destId="{0FF0332B-FC16-4484-B59B-E9119121C912}" srcOrd="1" destOrd="0" presId="urn:microsoft.com/office/officeart/2005/8/layout/vList4"/>
    <dgm:cxn modelId="{D55CFD19-36D1-4785-92CA-80BBDB2F7D9E}" type="presParOf" srcId="{1006BB46-F043-48D9-A341-84FF22E8A3D4}" destId="{9E9E38BF-35F4-4272-A96E-5A9A96C893B2}" srcOrd="2" destOrd="0" presId="urn:microsoft.com/office/officeart/2005/8/layout/vList4"/>
    <dgm:cxn modelId="{598D49CF-3168-4B09-8FAF-477D6B49293C}" type="presParOf" srcId="{F12FBECA-8FB7-41DF-9EC6-A6FF90DF1323}" destId="{A3A76240-C9F6-4B28-8E97-9582831752F8}" srcOrd="1" destOrd="0" presId="urn:microsoft.com/office/officeart/2005/8/layout/vList4"/>
    <dgm:cxn modelId="{998A1F74-05F0-4AA8-8A39-33FA9D4D47AC}" type="presParOf" srcId="{F12FBECA-8FB7-41DF-9EC6-A6FF90DF1323}" destId="{56F64510-DA3C-4847-929A-0817ADDB4C90}" srcOrd="2" destOrd="0" presId="urn:microsoft.com/office/officeart/2005/8/layout/vList4"/>
    <dgm:cxn modelId="{3BCB4BCA-19B0-43A4-85D4-9F1892CBEFA3}" type="presParOf" srcId="{56F64510-DA3C-4847-929A-0817ADDB4C90}" destId="{E3FC441D-6430-41F6-B3C3-786793328D14}" srcOrd="0" destOrd="0" presId="urn:microsoft.com/office/officeart/2005/8/layout/vList4"/>
    <dgm:cxn modelId="{2E3439BC-42F9-48A4-B9A1-CA924F751D37}" type="presParOf" srcId="{56F64510-DA3C-4847-929A-0817ADDB4C90}" destId="{CAA7E663-4FB4-4E8C-A03E-84B8F24B373C}" srcOrd="1" destOrd="0" presId="urn:microsoft.com/office/officeart/2005/8/layout/vList4"/>
    <dgm:cxn modelId="{6D4DC389-0F68-4FF2-A93D-4611B3668631}" type="presParOf" srcId="{56F64510-DA3C-4847-929A-0817ADDB4C90}" destId="{CEAE7BCE-612F-4D8B-BA9F-1E9E1CD6AF20}" srcOrd="2" destOrd="0" presId="urn:microsoft.com/office/officeart/2005/8/layout/vList4"/>
    <dgm:cxn modelId="{8ADEC902-02D7-414A-B3F4-F26BA6133D6D}" type="presParOf" srcId="{F12FBECA-8FB7-41DF-9EC6-A6FF90DF1323}" destId="{221A1D1B-778B-4E97-8D51-578230870D90}" srcOrd="3" destOrd="0" presId="urn:microsoft.com/office/officeart/2005/8/layout/vList4"/>
    <dgm:cxn modelId="{E1E77448-910D-431F-BBB6-7CD35EE063DE}" type="presParOf" srcId="{F12FBECA-8FB7-41DF-9EC6-A6FF90DF1323}" destId="{3B59788C-EAB6-4B26-8C8F-F3FC3C54DC1A}" srcOrd="4" destOrd="0" presId="urn:microsoft.com/office/officeart/2005/8/layout/vList4"/>
    <dgm:cxn modelId="{3B7F3294-03A1-4072-BD6E-060AFAEEF0EA}" type="presParOf" srcId="{3B59788C-EAB6-4B26-8C8F-F3FC3C54DC1A}" destId="{F69C5B7E-80C8-40D0-B0A6-5DCA2689F34C}" srcOrd="0" destOrd="0" presId="urn:microsoft.com/office/officeart/2005/8/layout/vList4"/>
    <dgm:cxn modelId="{72C1DCE6-4283-4F51-AD00-E58C2DE7C526}" type="presParOf" srcId="{3B59788C-EAB6-4B26-8C8F-F3FC3C54DC1A}" destId="{346A56F7-88EA-41DF-B9CB-E2682D0860FA}" srcOrd="1" destOrd="0" presId="urn:microsoft.com/office/officeart/2005/8/layout/vList4"/>
    <dgm:cxn modelId="{7AC613D4-F769-4B68-87D0-95ED9EED9A16}" type="presParOf" srcId="{3B59788C-EAB6-4B26-8C8F-F3FC3C54DC1A}" destId="{EE080E31-8676-49BF-A4F6-7D7F4258DE4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D6403-C8BB-4A79-B386-3890E30CD19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A0D4CB-F108-44D2-9ACE-61DECC594124}">
      <dgm:prSet phldrT="[Текст]"/>
      <dgm:spPr/>
      <dgm:t>
        <a:bodyPr/>
        <a:lstStyle/>
        <a:p>
          <a:r>
            <a:rPr lang="ru-RU" dirty="0" smtClean="0"/>
            <a:t>СПОСОБЫ ХРАНЕНИЯ МАШИН И ДЕТАЛЕЙ</a:t>
          </a:r>
          <a:endParaRPr lang="ru-RU" dirty="0"/>
        </a:p>
      </dgm:t>
    </dgm:pt>
    <dgm:pt modelId="{59967EDD-BE4D-4939-8E04-6D8D167F0A77}" type="parTrans" cxnId="{4F791F5D-A5E1-4B6C-82BF-4D4E848A1180}">
      <dgm:prSet/>
      <dgm:spPr/>
      <dgm:t>
        <a:bodyPr/>
        <a:lstStyle/>
        <a:p>
          <a:endParaRPr lang="ru-RU"/>
        </a:p>
      </dgm:t>
    </dgm:pt>
    <dgm:pt modelId="{88A73595-0578-4420-96DF-163F05991A93}" type="sibTrans" cxnId="{4F791F5D-A5E1-4B6C-82BF-4D4E848A1180}">
      <dgm:prSet/>
      <dgm:spPr/>
      <dgm:t>
        <a:bodyPr/>
        <a:lstStyle/>
        <a:p>
          <a:endParaRPr lang="ru-RU"/>
        </a:p>
      </dgm:t>
    </dgm:pt>
    <dgm:pt modelId="{2D30662B-69BA-4754-8D73-3DDAFE4EBBF7}">
      <dgm:prSet phldrT="[Текст]"/>
      <dgm:spPr/>
      <dgm:t>
        <a:bodyPr/>
        <a:lstStyle/>
        <a:p>
          <a:r>
            <a:rPr lang="ru-RU" dirty="0" smtClean="0"/>
            <a:t>ЗАКРЫТЫЙ</a:t>
          </a:r>
          <a:endParaRPr lang="ru-RU" dirty="0"/>
        </a:p>
      </dgm:t>
    </dgm:pt>
    <dgm:pt modelId="{A2DBBF62-9405-4EC9-98D4-2D304179142C}" type="parTrans" cxnId="{128ADF7F-6126-4CBB-9EA7-2BE87567CF1A}">
      <dgm:prSet/>
      <dgm:spPr/>
      <dgm:t>
        <a:bodyPr/>
        <a:lstStyle/>
        <a:p>
          <a:endParaRPr lang="ru-RU"/>
        </a:p>
      </dgm:t>
    </dgm:pt>
    <dgm:pt modelId="{D8D747DF-88BD-431D-ACC6-895444A211EC}" type="sibTrans" cxnId="{128ADF7F-6126-4CBB-9EA7-2BE87567CF1A}">
      <dgm:prSet/>
      <dgm:spPr/>
      <dgm:t>
        <a:bodyPr/>
        <a:lstStyle/>
        <a:p>
          <a:endParaRPr lang="ru-RU"/>
        </a:p>
      </dgm:t>
    </dgm:pt>
    <dgm:pt modelId="{CBFE3979-BA3E-42B5-B2DC-FE46153C1C5D}">
      <dgm:prSet phldrT="[Текст]"/>
      <dgm:spPr/>
      <dgm:t>
        <a:bodyPr/>
        <a:lstStyle/>
        <a:p>
          <a:r>
            <a:rPr lang="ru-RU" dirty="0" smtClean="0"/>
            <a:t>КОМБИНИРОВАННЫЙ</a:t>
          </a:r>
          <a:endParaRPr lang="ru-RU" dirty="0"/>
        </a:p>
      </dgm:t>
    </dgm:pt>
    <dgm:pt modelId="{D0D3CA90-4387-4B1B-8AA8-6DF7A60B88DA}" type="parTrans" cxnId="{2E4CFD7C-E6AE-45A7-8B7E-8214A6066B44}">
      <dgm:prSet/>
      <dgm:spPr/>
      <dgm:t>
        <a:bodyPr/>
        <a:lstStyle/>
        <a:p>
          <a:endParaRPr lang="ru-RU"/>
        </a:p>
      </dgm:t>
    </dgm:pt>
    <dgm:pt modelId="{20234DAA-C48F-4317-93C5-D3C508FCA244}" type="sibTrans" cxnId="{2E4CFD7C-E6AE-45A7-8B7E-8214A6066B44}">
      <dgm:prSet/>
      <dgm:spPr/>
      <dgm:t>
        <a:bodyPr/>
        <a:lstStyle/>
        <a:p>
          <a:endParaRPr lang="ru-RU"/>
        </a:p>
      </dgm:t>
    </dgm:pt>
    <dgm:pt modelId="{F7853D29-3FE9-4BF9-9C62-B7D1717BD241}">
      <dgm:prSet phldrT="[Текст]"/>
      <dgm:spPr/>
      <dgm:t>
        <a:bodyPr/>
        <a:lstStyle/>
        <a:p>
          <a:r>
            <a:rPr lang="ru-RU" dirty="0" smtClean="0"/>
            <a:t>ОТКРЫТЫЙ</a:t>
          </a:r>
          <a:endParaRPr lang="ru-RU" dirty="0"/>
        </a:p>
      </dgm:t>
    </dgm:pt>
    <dgm:pt modelId="{ADB3269F-F09E-4A96-A8E5-C4A3B98DEB27}" type="parTrans" cxnId="{DD39C9FA-004E-48A4-94E4-32F846C4626D}">
      <dgm:prSet/>
      <dgm:spPr/>
      <dgm:t>
        <a:bodyPr/>
        <a:lstStyle/>
        <a:p>
          <a:endParaRPr lang="ru-RU"/>
        </a:p>
      </dgm:t>
    </dgm:pt>
    <dgm:pt modelId="{748DC8E1-B803-4E51-815D-E63D2D0F6834}" type="sibTrans" cxnId="{DD39C9FA-004E-48A4-94E4-32F846C4626D}">
      <dgm:prSet/>
      <dgm:spPr/>
      <dgm:t>
        <a:bodyPr/>
        <a:lstStyle/>
        <a:p>
          <a:endParaRPr lang="ru-RU"/>
        </a:p>
      </dgm:t>
    </dgm:pt>
    <dgm:pt modelId="{BE4FED89-2607-41ED-80C3-826BF84C8986}" type="pres">
      <dgm:prSet presAssocID="{7FBD6403-C8BB-4A79-B386-3890E30CD19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BD1AB6-7456-4E01-8C70-F37BA79E89CD}" type="pres">
      <dgm:prSet presAssocID="{7BA0D4CB-F108-44D2-9ACE-61DECC594124}" presName="centerShape" presStyleLbl="node0" presStyleIdx="0" presStyleCnt="1" custLinFactNeighborX="-727" custLinFactNeighborY="-68039"/>
      <dgm:spPr/>
      <dgm:t>
        <a:bodyPr/>
        <a:lstStyle/>
        <a:p>
          <a:endParaRPr lang="ru-RU"/>
        </a:p>
      </dgm:t>
    </dgm:pt>
    <dgm:pt modelId="{972BBC60-D850-4DBD-B906-F8239221C98B}" type="pres">
      <dgm:prSet presAssocID="{A2DBBF62-9405-4EC9-98D4-2D304179142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C921CBF6-0EAB-45FE-BA2A-9615AAF3D5C8}" type="pres">
      <dgm:prSet presAssocID="{2D30662B-69BA-4754-8D73-3DDAFE4EBBF7}" presName="node" presStyleLbl="node1" presStyleIdx="0" presStyleCnt="3" custRadScaleRad="92219" custRadScaleInc="-19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ADA93-462B-472B-BAAA-3DCDAD5B83C7}" type="pres">
      <dgm:prSet presAssocID="{D0D3CA90-4387-4B1B-8AA8-6DF7A60B88D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BEBFA4D9-B97C-4904-93FA-D6140496FC96}" type="pres">
      <dgm:prSet presAssocID="{CBFE3979-BA3E-42B5-B2DC-FE46153C1C5D}" presName="node" presStyleLbl="node1" presStyleIdx="1" presStyleCnt="3" custRadScaleRad="2707" custRadScaleInc="-228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CEFD7-1CCA-4FD9-82F5-598A51D1E839}" type="pres">
      <dgm:prSet presAssocID="{ADB3269F-F09E-4A96-A8E5-C4A3B98DEB2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6BA300C2-9DB3-4B19-A96C-962C249F3625}" type="pres">
      <dgm:prSet presAssocID="{F7853D29-3FE9-4BF9-9C62-B7D1717BD241}" presName="node" presStyleLbl="node1" presStyleIdx="2" presStyleCnt="3" custRadScaleRad="90790" custRadScaleInc="19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7AACDB-D618-465E-9D63-C469A4D2D416}" type="presOf" srcId="{2D30662B-69BA-4754-8D73-3DDAFE4EBBF7}" destId="{C921CBF6-0EAB-45FE-BA2A-9615AAF3D5C8}" srcOrd="0" destOrd="0" presId="urn:microsoft.com/office/officeart/2005/8/layout/radial4"/>
    <dgm:cxn modelId="{2E4CFD7C-E6AE-45A7-8B7E-8214A6066B44}" srcId="{7BA0D4CB-F108-44D2-9ACE-61DECC594124}" destId="{CBFE3979-BA3E-42B5-B2DC-FE46153C1C5D}" srcOrd="1" destOrd="0" parTransId="{D0D3CA90-4387-4B1B-8AA8-6DF7A60B88DA}" sibTransId="{20234DAA-C48F-4317-93C5-D3C508FCA244}"/>
    <dgm:cxn modelId="{67A6D989-4546-4534-8940-5A53B5A94A81}" type="presOf" srcId="{D0D3CA90-4387-4B1B-8AA8-6DF7A60B88DA}" destId="{32EADA93-462B-472B-BAAA-3DCDAD5B83C7}" srcOrd="0" destOrd="0" presId="urn:microsoft.com/office/officeart/2005/8/layout/radial4"/>
    <dgm:cxn modelId="{4F791F5D-A5E1-4B6C-82BF-4D4E848A1180}" srcId="{7FBD6403-C8BB-4A79-B386-3890E30CD19C}" destId="{7BA0D4CB-F108-44D2-9ACE-61DECC594124}" srcOrd="0" destOrd="0" parTransId="{59967EDD-BE4D-4939-8E04-6D8D167F0A77}" sibTransId="{88A73595-0578-4420-96DF-163F05991A93}"/>
    <dgm:cxn modelId="{3E02E00C-A719-4745-B0D7-4C52B01DE598}" type="presOf" srcId="{7FBD6403-C8BB-4A79-B386-3890E30CD19C}" destId="{BE4FED89-2607-41ED-80C3-826BF84C8986}" srcOrd="0" destOrd="0" presId="urn:microsoft.com/office/officeart/2005/8/layout/radial4"/>
    <dgm:cxn modelId="{5195D282-A0EA-41C6-B699-9E5C8A72203A}" type="presOf" srcId="{F7853D29-3FE9-4BF9-9C62-B7D1717BD241}" destId="{6BA300C2-9DB3-4B19-A96C-962C249F3625}" srcOrd="0" destOrd="0" presId="urn:microsoft.com/office/officeart/2005/8/layout/radial4"/>
    <dgm:cxn modelId="{6E8E83F8-E606-4075-8816-D475958F0B7A}" type="presOf" srcId="{CBFE3979-BA3E-42B5-B2DC-FE46153C1C5D}" destId="{BEBFA4D9-B97C-4904-93FA-D6140496FC96}" srcOrd="0" destOrd="0" presId="urn:microsoft.com/office/officeart/2005/8/layout/radial4"/>
    <dgm:cxn modelId="{EC42F59C-E810-42D6-9B11-A0722098F0FF}" type="presOf" srcId="{A2DBBF62-9405-4EC9-98D4-2D304179142C}" destId="{972BBC60-D850-4DBD-B906-F8239221C98B}" srcOrd="0" destOrd="0" presId="urn:microsoft.com/office/officeart/2005/8/layout/radial4"/>
    <dgm:cxn modelId="{128ADF7F-6126-4CBB-9EA7-2BE87567CF1A}" srcId="{7BA0D4CB-F108-44D2-9ACE-61DECC594124}" destId="{2D30662B-69BA-4754-8D73-3DDAFE4EBBF7}" srcOrd="0" destOrd="0" parTransId="{A2DBBF62-9405-4EC9-98D4-2D304179142C}" sibTransId="{D8D747DF-88BD-431D-ACC6-895444A211EC}"/>
    <dgm:cxn modelId="{D1C38B5C-C370-4317-BAA3-0E2E49425AA4}" type="presOf" srcId="{7BA0D4CB-F108-44D2-9ACE-61DECC594124}" destId="{0DBD1AB6-7456-4E01-8C70-F37BA79E89CD}" srcOrd="0" destOrd="0" presId="urn:microsoft.com/office/officeart/2005/8/layout/radial4"/>
    <dgm:cxn modelId="{DD39C9FA-004E-48A4-94E4-32F846C4626D}" srcId="{7BA0D4CB-F108-44D2-9ACE-61DECC594124}" destId="{F7853D29-3FE9-4BF9-9C62-B7D1717BD241}" srcOrd="2" destOrd="0" parTransId="{ADB3269F-F09E-4A96-A8E5-C4A3B98DEB27}" sibTransId="{748DC8E1-B803-4E51-815D-E63D2D0F6834}"/>
    <dgm:cxn modelId="{AD504D38-933B-43E3-AB29-3A489E0F6213}" type="presOf" srcId="{ADB3269F-F09E-4A96-A8E5-C4A3B98DEB27}" destId="{28ACEFD7-1CCA-4FD9-82F5-598A51D1E839}" srcOrd="0" destOrd="0" presId="urn:microsoft.com/office/officeart/2005/8/layout/radial4"/>
    <dgm:cxn modelId="{7D294BFB-CAFA-43F3-BDAF-63939FA5E76C}" type="presParOf" srcId="{BE4FED89-2607-41ED-80C3-826BF84C8986}" destId="{0DBD1AB6-7456-4E01-8C70-F37BA79E89CD}" srcOrd="0" destOrd="0" presId="urn:microsoft.com/office/officeart/2005/8/layout/radial4"/>
    <dgm:cxn modelId="{F9EA4FF9-86C4-489A-939D-5FC68F3B05C5}" type="presParOf" srcId="{BE4FED89-2607-41ED-80C3-826BF84C8986}" destId="{972BBC60-D850-4DBD-B906-F8239221C98B}" srcOrd="1" destOrd="0" presId="urn:microsoft.com/office/officeart/2005/8/layout/radial4"/>
    <dgm:cxn modelId="{0428F4F7-F54A-4D71-A85F-15438B6C4E52}" type="presParOf" srcId="{BE4FED89-2607-41ED-80C3-826BF84C8986}" destId="{C921CBF6-0EAB-45FE-BA2A-9615AAF3D5C8}" srcOrd="2" destOrd="0" presId="urn:microsoft.com/office/officeart/2005/8/layout/radial4"/>
    <dgm:cxn modelId="{EF1365C9-5993-40A1-A530-1892AC92163B}" type="presParOf" srcId="{BE4FED89-2607-41ED-80C3-826BF84C8986}" destId="{32EADA93-462B-472B-BAAA-3DCDAD5B83C7}" srcOrd="3" destOrd="0" presId="urn:microsoft.com/office/officeart/2005/8/layout/radial4"/>
    <dgm:cxn modelId="{1971F4C3-82EF-4D26-B875-E36A1E416567}" type="presParOf" srcId="{BE4FED89-2607-41ED-80C3-826BF84C8986}" destId="{BEBFA4D9-B97C-4904-93FA-D6140496FC96}" srcOrd="4" destOrd="0" presId="urn:microsoft.com/office/officeart/2005/8/layout/radial4"/>
    <dgm:cxn modelId="{9F78C582-73C8-4A3E-A2B7-933B2A938CC5}" type="presParOf" srcId="{BE4FED89-2607-41ED-80C3-826BF84C8986}" destId="{28ACEFD7-1CCA-4FD9-82F5-598A51D1E839}" srcOrd="5" destOrd="0" presId="urn:microsoft.com/office/officeart/2005/8/layout/radial4"/>
    <dgm:cxn modelId="{4940A8F2-F55A-4526-9CA0-8AF00ECCCACD}" type="presParOf" srcId="{BE4FED89-2607-41ED-80C3-826BF84C8986}" destId="{6BA300C2-9DB3-4B19-A96C-962C249F362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541DD9-484D-4331-8F02-033549F1CC22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009CC9-4AA5-4BBD-8F0D-643A993EB60C}">
      <dgm:prSet phldrT="[Текст]"/>
      <dgm:spPr/>
      <dgm:t>
        <a:bodyPr/>
        <a:lstStyle/>
        <a:p>
          <a:r>
            <a:rPr lang="ru-RU" dirty="0" smtClean="0"/>
            <a:t>Положительная сторона</a:t>
          </a:r>
          <a:endParaRPr lang="ru-RU" dirty="0"/>
        </a:p>
      </dgm:t>
    </dgm:pt>
    <dgm:pt modelId="{4010C884-3DE5-4AE2-82A4-F33FC700953E}" type="parTrans" cxnId="{05474541-AC1E-4616-BCB6-FB81EBFD4741}">
      <dgm:prSet/>
      <dgm:spPr/>
      <dgm:t>
        <a:bodyPr/>
        <a:lstStyle/>
        <a:p>
          <a:endParaRPr lang="ru-RU"/>
        </a:p>
      </dgm:t>
    </dgm:pt>
    <dgm:pt modelId="{C9F93ADB-28BC-4CDF-BAF0-4478D502DD2E}" type="sibTrans" cxnId="{05474541-AC1E-4616-BCB6-FB81EBFD4741}">
      <dgm:prSet/>
      <dgm:spPr/>
      <dgm:t>
        <a:bodyPr/>
        <a:lstStyle/>
        <a:p>
          <a:endParaRPr lang="ru-RU"/>
        </a:p>
      </dgm:t>
    </dgm:pt>
    <dgm:pt modelId="{3AEB4AB4-26DA-4586-BD3C-4D172BE0699C}">
      <dgm:prSet phldrT="[Текст]" custT="1"/>
      <dgm:spPr/>
      <dgm:t>
        <a:bodyPr/>
        <a:lstStyle/>
        <a:p>
          <a:r>
            <a:rPr lang="ru-RU" sz="1800" dirty="0" smtClean="0"/>
            <a:t>Можно поставить большее количество сельскохозяйственных машин чем при закрытом способе хранения</a:t>
          </a:r>
          <a:endParaRPr lang="ru-RU" sz="1500" dirty="0"/>
        </a:p>
      </dgm:t>
    </dgm:pt>
    <dgm:pt modelId="{D51A29D0-0FE5-445E-87EB-9695071AF282}" type="parTrans" cxnId="{303ABA5B-48BF-42D4-A767-5B170F06E522}">
      <dgm:prSet/>
      <dgm:spPr/>
      <dgm:t>
        <a:bodyPr/>
        <a:lstStyle/>
        <a:p>
          <a:endParaRPr lang="ru-RU"/>
        </a:p>
      </dgm:t>
    </dgm:pt>
    <dgm:pt modelId="{F9554060-9797-4460-84D6-B992F93D2DD1}" type="sibTrans" cxnId="{303ABA5B-48BF-42D4-A767-5B170F06E522}">
      <dgm:prSet/>
      <dgm:spPr/>
      <dgm:t>
        <a:bodyPr/>
        <a:lstStyle/>
        <a:p>
          <a:endParaRPr lang="ru-RU"/>
        </a:p>
      </dgm:t>
    </dgm:pt>
    <dgm:pt modelId="{3669759C-3BC3-4647-9DD7-1875D851A7C5}">
      <dgm:prSet phldrT="[Текст]"/>
      <dgm:spPr/>
      <dgm:t>
        <a:bodyPr/>
        <a:lstStyle/>
        <a:p>
          <a:r>
            <a:rPr lang="ru-RU" dirty="0" smtClean="0"/>
            <a:t>Отрицательная сторона</a:t>
          </a:r>
          <a:endParaRPr lang="ru-RU" dirty="0"/>
        </a:p>
      </dgm:t>
    </dgm:pt>
    <dgm:pt modelId="{D50B6EAB-76C8-43B3-A6D7-B928D86E8C42}" type="parTrans" cxnId="{A8E86AA2-1A32-48CB-8262-A20318DB4250}">
      <dgm:prSet/>
      <dgm:spPr/>
      <dgm:t>
        <a:bodyPr/>
        <a:lstStyle/>
        <a:p>
          <a:endParaRPr lang="ru-RU"/>
        </a:p>
      </dgm:t>
    </dgm:pt>
    <dgm:pt modelId="{362D792F-4BF4-4A6A-9CDC-51B8BF654615}" type="sibTrans" cxnId="{A8E86AA2-1A32-48CB-8262-A20318DB4250}">
      <dgm:prSet/>
      <dgm:spPr/>
      <dgm:t>
        <a:bodyPr/>
        <a:lstStyle/>
        <a:p>
          <a:endParaRPr lang="ru-RU"/>
        </a:p>
      </dgm:t>
    </dgm:pt>
    <dgm:pt modelId="{C8E7556C-0DE4-4BB4-9604-7EB695ABE19F}">
      <dgm:prSet phldrT="[Текст]"/>
      <dgm:spPr/>
      <dgm:t>
        <a:bodyPr/>
        <a:lstStyle/>
        <a:p>
          <a:r>
            <a:rPr lang="ru-RU" dirty="0" smtClean="0"/>
            <a:t>Машины не защищены от дождя, снега , жары, и мороза</a:t>
          </a:r>
          <a:endParaRPr lang="ru-RU" dirty="0"/>
        </a:p>
      </dgm:t>
    </dgm:pt>
    <dgm:pt modelId="{71140CC8-77D9-46FF-B2E1-2AE5E56C79A3}" type="parTrans" cxnId="{968F0157-0121-4E37-8474-288D60E1E7CD}">
      <dgm:prSet/>
      <dgm:spPr/>
      <dgm:t>
        <a:bodyPr/>
        <a:lstStyle/>
        <a:p>
          <a:endParaRPr lang="ru-RU"/>
        </a:p>
      </dgm:t>
    </dgm:pt>
    <dgm:pt modelId="{82228CC7-332C-4405-AC2A-461E669D45FE}" type="sibTrans" cxnId="{968F0157-0121-4E37-8474-288D60E1E7CD}">
      <dgm:prSet/>
      <dgm:spPr/>
      <dgm:t>
        <a:bodyPr/>
        <a:lstStyle/>
        <a:p>
          <a:endParaRPr lang="ru-RU"/>
        </a:p>
      </dgm:t>
    </dgm:pt>
    <dgm:pt modelId="{1B4F14C2-D3E7-46ED-A3CC-3C5F94F5DEDC}">
      <dgm:prSet/>
      <dgm:spPr/>
      <dgm:t>
        <a:bodyPr/>
        <a:lstStyle/>
        <a:p>
          <a:r>
            <a:rPr lang="ru-RU" dirty="0" smtClean="0"/>
            <a:t>Техническое обслуживание не осуществляются при непогоде</a:t>
          </a:r>
          <a:br>
            <a:rPr lang="ru-RU" dirty="0" smtClean="0"/>
          </a:br>
          <a:endParaRPr lang="ru-RU" dirty="0"/>
        </a:p>
      </dgm:t>
    </dgm:pt>
    <dgm:pt modelId="{B7D4EB16-BB6C-4047-8DD6-4D174CB53729}" type="parTrans" cxnId="{16722785-A47A-48E5-8299-E64ABF322D16}">
      <dgm:prSet/>
      <dgm:spPr/>
      <dgm:t>
        <a:bodyPr/>
        <a:lstStyle/>
        <a:p>
          <a:endParaRPr lang="ru-RU"/>
        </a:p>
      </dgm:t>
    </dgm:pt>
    <dgm:pt modelId="{7B153164-1454-40A5-965D-540DFC8FD609}" type="sibTrans" cxnId="{16722785-A47A-48E5-8299-E64ABF322D16}">
      <dgm:prSet/>
      <dgm:spPr/>
      <dgm:t>
        <a:bodyPr/>
        <a:lstStyle/>
        <a:p>
          <a:endParaRPr lang="ru-RU"/>
        </a:p>
      </dgm:t>
    </dgm:pt>
    <dgm:pt modelId="{604A52B2-4EAD-4171-95C4-ED5F5CE3F519}" type="pres">
      <dgm:prSet presAssocID="{E9541DD9-484D-4331-8F02-033549F1CC2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7AC85-5FCB-4A0B-89F0-19E5CEC80FA2}" type="pres">
      <dgm:prSet presAssocID="{E9541DD9-484D-4331-8F02-033549F1CC22}" presName="dummyMaxCanvas" presStyleCnt="0"/>
      <dgm:spPr/>
    </dgm:pt>
    <dgm:pt modelId="{DEC218B3-7751-4745-BBF0-B611115548F2}" type="pres">
      <dgm:prSet presAssocID="{E9541DD9-484D-4331-8F02-033549F1CC22}" presName="parentComposite" presStyleCnt="0"/>
      <dgm:spPr/>
    </dgm:pt>
    <dgm:pt modelId="{76AAC00D-B0F4-47C2-88D1-992E2B1DC305}" type="pres">
      <dgm:prSet presAssocID="{E9541DD9-484D-4331-8F02-033549F1CC2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140036C1-2F34-4581-B462-EE88E643C734}" type="pres">
      <dgm:prSet presAssocID="{E9541DD9-484D-4331-8F02-033549F1CC22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86BAFE1A-F1D0-40C6-9C66-038AD9F459EC}" type="pres">
      <dgm:prSet presAssocID="{E9541DD9-484D-4331-8F02-033549F1CC22}" presName="childrenComposite" presStyleCnt="0"/>
      <dgm:spPr/>
    </dgm:pt>
    <dgm:pt modelId="{C1891284-BAB5-4FD7-B1CD-E04C062D3AFA}" type="pres">
      <dgm:prSet presAssocID="{E9541DD9-484D-4331-8F02-033549F1CC22}" presName="dummyMaxCanvas_ChildArea" presStyleCnt="0"/>
      <dgm:spPr/>
    </dgm:pt>
    <dgm:pt modelId="{742E55EC-CBC5-4B8D-A3AE-29905549D8F0}" type="pres">
      <dgm:prSet presAssocID="{E9541DD9-484D-4331-8F02-033549F1CC22}" presName="fulcrum" presStyleLbl="alignAccFollowNode1" presStyleIdx="2" presStyleCnt="4" custScaleY="48148" custLinFactNeighborX="-2673" custLinFactNeighborY="21164"/>
      <dgm:spPr/>
    </dgm:pt>
    <dgm:pt modelId="{D52B9889-BFC7-47A3-8447-7804979A61B4}" type="pres">
      <dgm:prSet presAssocID="{E9541DD9-484D-4331-8F02-033549F1CC22}" presName="balance_12" presStyleLbl="alignAccFollowNode1" presStyleIdx="3" presStyleCnt="4" custScaleX="164030" custScaleY="94468" custLinFactNeighborX="-194" custLinFactNeighborY="53760">
        <dgm:presLayoutVars>
          <dgm:bulletEnabled val="1"/>
        </dgm:presLayoutVars>
      </dgm:prSet>
      <dgm:spPr/>
    </dgm:pt>
    <dgm:pt modelId="{DD6F185A-5904-485B-A9CD-94CAFCD43560}" type="pres">
      <dgm:prSet presAssocID="{E9541DD9-484D-4331-8F02-033549F1CC22}" presName="right_12_1" presStyleLbl="node1" presStyleIdx="0" presStyleCnt="3" custScaleX="175966" custScaleY="121725" custLinFactNeighborX="6214" custLinFactNeighborY="17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7C67E-7EB2-4DCD-8157-C521ADBDE678}" type="pres">
      <dgm:prSet presAssocID="{E9541DD9-484D-4331-8F02-033549F1CC22}" presName="right_12_2" presStyleLbl="node1" presStyleIdx="1" presStyleCnt="3" custScaleX="151384" custScaleY="131124" custLinFactNeighborX="5133" custLinFactNeighborY="1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09486-E165-4FE5-A836-7AB971FC6F3A}" type="pres">
      <dgm:prSet presAssocID="{E9541DD9-484D-4331-8F02-033549F1CC22}" presName="left_12_1" presStyleLbl="node1" presStyleIdx="2" presStyleCnt="3" custScaleX="163402" custScaleY="156468" custLinFactNeighborX="-22793" custLinFactNeighborY="-2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8BF4C-9754-4CD6-B733-D2BA8CDA8AD9}" type="presOf" srcId="{3669759C-3BC3-4647-9DD7-1875D851A7C5}" destId="{140036C1-2F34-4581-B462-EE88E643C734}" srcOrd="0" destOrd="0" presId="urn:microsoft.com/office/officeart/2005/8/layout/balance1"/>
    <dgm:cxn modelId="{492EC021-1D60-4B6F-9F7A-6B6223CBEE99}" type="presOf" srcId="{1B4F14C2-D3E7-46ED-A3CC-3C5F94F5DEDC}" destId="{DD6F185A-5904-485B-A9CD-94CAFCD43560}" srcOrd="0" destOrd="0" presId="urn:microsoft.com/office/officeart/2005/8/layout/balance1"/>
    <dgm:cxn modelId="{9B4258B6-1EA0-4CBC-B740-7B0BBDD0E1BE}" type="presOf" srcId="{3AEB4AB4-26DA-4586-BD3C-4D172BE0699C}" destId="{3E509486-E165-4FE5-A836-7AB971FC6F3A}" srcOrd="0" destOrd="0" presId="urn:microsoft.com/office/officeart/2005/8/layout/balance1"/>
    <dgm:cxn modelId="{705CD1C3-0A15-4F0D-9328-CABBF1D7A660}" type="presOf" srcId="{C7009CC9-4AA5-4BBD-8F0D-643A993EB60C}" destId="{76AAC00D-B0F4-47C2-88D1-992E2B1DC305}" srcOrd="0" destOrd="0" presId="urn:microsoft.com/office/officeart/2005/8/layout/balance1"/>
    <dgm:cxn modelId="{303ABA5B-48BF-42D4-A767-5B170F06E522}" srcId="{C7009CC9-4AA5-4BBD-8F0D-643A993EB60C}" destId="{3AEB4AB4-26DA-4586-BD3C-4D172BE0699C}" srcOrd="0" destOrd="0" parTransId="{D51A29D0-0FE5-445E-87EB-9695071AF282}" sibTransId="{F9554060-9797-4460-84D6-B992F93D2DD1}"/>
    <dgm:cxn modelId="{16722785-A47A-48E5-8299-E64ABF322D16}" srcId="{3669759C-3BC3-4647-9DD7-1875D851A7C5}" destId="{1B4F14C2-D3E7-46ED-A3CC-3C5F94F5DEDC}" srcOrd="0" destOrd="0" parTransId="{B7D4EB16-BB6C-4047-8DD6-4D174CB53729}" sibTransId="{7B153164-1454-40A5-965D-540DFC8FD609}"/>
    <dgm:cxn modelId="{05474541-AC1E-4616-BCB6-FB81EBFD4741}" srcId="{E9541DD9-484D-4331-8F02-033549F1CC22}" destId="{C7009CC9-4AA5-4BBD-8F0D-643A993EB60C}" srcOrd="0" destOrd="0" parTransId="{4010C884-3DE5-4AE2-82A4-F33FC700953E}" sibTransId="{C9F93ADB-28BC-4CDF-BAF0-4478D502DD2E}"/>
    <dgm:cxn modelId="{5BA51CAC-9D8B-4E98-A9BF-38E67A3EA3D7}" type="presOf" srcId="{C8E7556C-0DE4-4BB4-9604-7EB695ABE19F}" destId="{3AA7C67E-7EB2-4DCD-8157-C521ADBDE678}" srcOrd="0" destOrd="0" presId="urn:microsoft.com/office/officeart/2005/8/layout/balance1"/>
    <dgm:cxn modelId="{A8E86AA2-1A32-48CB-8262-A20318DB4250}" srcId="{E9541DD9-484D-4331-8F02-033549F1CC22}" destId="{3669759C-3BC3-4647-9DD7-1875D851A7C5}" srcOrd="1" destOrd="0" parTransId="{D50B6EAB-76C8-43B3-A6D7-B928D86E8C42}" sibTransId="{362D792F-4BF4-4A6A-9CDC-51B8BF654615}"/>
    <dgm:cxn modelId="{A1D43083-E56D-4E52-A282-E6CE1637E062}" type="presOf" srcId="{E9541DD9-484D-4331-8F02-033549F1CC22}" destId="{604A52B2-4EAD-4171-95C4-ED5F5CE3F519}" srcOrd="0" destOrd="0" presId="urn:microsoft.com/office/officeart/2005/8/layout/balance1"/>
    <dgm:cxn modelId="{968F0157-0121-4E37-8474-288D60E1E7CD}" srcId="{3669759C-3BC3-4647-9DD7-1875D851A7C5}" destId="{C8E7556C-0DE4-4BB4-9604-7EB695ABE19F}" srcOrd="1" destOrd="0" parTransId="{71140CC8-77D9-46FF-B2E1-2AE5E56C79A3}" sibTransId="{82228CC7-332C-4405-AC2A-461E669D45FE}"/>
    <dgm:cxn modelId="{3C28914C-DF03-4721-90AE-BC75AF6FAEA0}" type="presParOf" srcId="{604A52B2-4EAD-4171-95C4-ED5F5CE3F519}" destId="{0F57AC85-5FCB-4A0B-89F0-19E5CEC80FA2}" srcOrd="0" destOrd="0" presId="urn:microsoft.com/office/officeart/2005/8/layout/balance1"/>
    <dgm:cxn modelId="{C2EE96A2-DB23-436B-8C88-9CC7BB989B52}" type="presParOf" srcId="{604A52B2-4EAD-4171-95C4-ED5F5CE3F519}" destId="{DEC218B3-7751-4745-BBF0-B611115548F2}" srcOrd="1" destOrd="0" presId="urn:microsoft.com/office/officeart/2005/8/layout/balance1"/>
    <dgm:cxn modelId="{25D7847D-243C-4E8A-B3C3-2AB27EBC66AC}" type="presParOf" srcId="{DEC218B3-7751-4745-BBF0-B611115548F2}" destId="{76AAC00D-B0F4-47C2-88D1-992E2B1DC305}" srcOrd="0" destOrd="0" presId="urn:microsoft.com/office/officeart/2005/8/layout/balance1"/>
    <dgm:cxn modelId="{B42C457B-E2CA-4648-BCC2-BD02BD30B9E6}" type="presParOf" srcId="{DEC218B3-7751-4745-BBF0-B611115548F2}" destId="{140036C1-2F34-4581-B462-EE88E643C734}" srcOrd="1" destOrd="0" presId="urn:microsoft.com/office/officeart/2005/8/layout/balance1"/>
    <dgm:cxn modelId="{CB31183D-4F7D-4522-B2C6-4AFF4234B942}" type="presParOf" srcId="{604A52B2-4EAD-4171-95C4-ED5F5CE3F519}" destId="{86BAFE1A-F1D0-40C6-9C66-038AD9F459EC}" srcOrd="2" destOrd="0" presId="urn:microsoft.com/office/officeart/2005/8/layout/balance1"/>
    <dgm:cxn modelId="{A0790416-A7A6-43DE-9AC1-1DEC95D42A69}" type="presParOf" srcId="{86BAFE1A-F1D0-40C6-9C66-038AD9F459EC}" destId="{C1891284-BAB5-4FD7-B1CD-E04C062D3AFA}" srcOrd="0" destOrd="0" presId="urn:microsoft.com/office/officeart/2005/8/layout/balance1"/>
    <dgm:cxn modelId="{22297F51-9D0F-4A4A-9297-F580083F3394}" type="presParOf" srcId="{86BAFE1A-F1D0-40C6-9C66-038AD9F459EC}" destId="{742E55EC-CBC5-4B8D-A3AE-29905549D8F0}" srcOrd="1" destOrd="0" presId="urn:microsoft.com/office/officeart/2005/8/layout/balance1"/>
    <dgm:cxn modelId="{FBC5F423-A1EC-456A-BFC7-B72949F43740}" type="presParOf" srcId="{86BAFE1A-F1D0-40C6-9C66-038AD9F459EC}" destId="{D52B9889-BFC7-47A3-8447-7804979A61B4}" srcOrd="2" destOrd="0" presId="urn:microsoft.com/office/officeart/2005/8/layout/balance1"/>
    <dgm:cxn modelId="{7F3A30F3-19B7-4938-8CCC-4F669149B3F9}" type="presParOf" srcId="{86BAFE1A-F1D0-40C6-9C66-038AD9F459EC}" destId="{DD6F185A-5904-485B-A9CD-94CAFCD43560}" srcOrd="3" destOrd="0" presId="urn:microsoft.com/office/officeart/2005/8/layout/balance1"/>
    <dgm:cxn modelId="{FEA9E200-5E1B-4A13-B277-4A0D2CEACED5}" type="presParOf" srcId="{86BAFE1A-F1D0-40C6-9C66-038AD9F459EC}" destId="{3AA7C67E-7EB2-4DCD-8157-C521ADBDE678}" srcOrd="4" destOrd="0" presId="urn:microsoft.com/office/officeart/2005/8/layout/balance1"/>
    <dgm:cxn modelId="{987F7E65-4C4A-4F8E-850D-D9DED6779D6F}" type="presParOf" srcId="{86BAFE1A-F1D0-40C6-9C66-038AD9F459EC}" destId="{3E509486-E165-4FE5-A836-7AB971FC6F3A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07BA09-B4F8-4EF9-8CEF-91A2735880B0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0D3408-D605-42C0-B160-D306A2003FB9}">
      <dgm:prSet phldrT="[Текст]"/>
      <dgm:spPr/>
      <dgm:t>
        <a:bodyPr/>
        <a:lstStyle/>
        <a:p>
          <a:r>
            <a:rPr lang="ru-RU" dirty="0" smtClean="0"/>
            <a:t>Положительная сторона</a:t>
          </a:r>
          <a:endParaRPr lang="ru-RU" dirty="0"/>
        </a:p>
      </dgm:t>
    </dgm:pt>
    <dgm:pt modelId="{5F935864-CC8A-42E6-A9A8-2F204400E3BC}" type="parTrans" cxnId="{032A8ACC-BDD8-42DD-9830-32829DDC39A8}">
      <dgm:prSet/>
      <dgm:spPr/>
      <dgm:t>
        <a:bodyPr/>
        <a:lstStyle/>
        <a:p>
          <a:endParaRPr lang="ru-RU"/>
        </a:p>
      </dgm:t>
    </dgm:pt>
    <dgm:pt modelId="{059EDE10-5CF9-4BA4-AB09-CAF89581082D}" type="sibTrans" cxnId="{032A8ACC-BDD8-42DD-9830-32829DDC39A8}">
      <dgm:prSet/>
      <dgm:spPr/>
      <dgm:t>
        <a:bodyPr/>
        <a:lstStyle/>
        <a:p>
          <a:endParaRPr lang="ru-RU"/>
        </a:p>
      </dgm:t>
    </dgm:pt>
    <dgm:pt modelId="{34E5E721-70B9-409A-9D1E-CB50B9124C0D}">
      <dgm:prSet phldrT="[Текст]"/>
      <dgm:spPr/>
      <dgm:t>
        <a:bodyPr/>
        <a:lstStyle/>
        <a:p>
          <a:r>
            <a:rPr lang="ru-RU" dirty="0" smtClean="0"/>
            <a:t>Техническое обслуживание можно проводить не зависимо от погоды</a:t>
          </a:r>
          <a:endParaRPr lang="ru-RU" dirty="0"/>
        </a:p>
      </dgm:t>
    </dgm:pt>
    <dgm:pt modelId="{CECB966F-6757-4041-B36F-6C4A9C03A109}" type="parTrans" cxnId="{1DBF64EC-3B3C-4B7A-A5BC-29D4EC9815EE}">
      <dgm:prSet/>
      <dgm:spPr/>
      <dgm:t>
        <a:bodyPr/>
        <a:lstStyle/>
        <a:p>
          <a:endParaRPr lang="ru-RU"/>
        </a:p>
      </dgm:t>
    </dgm:pt>
    <dgm:pt modelId="{4CC1E9A5-E01D-4595-9633-C27AF887952A}" type="sibTrans" cxnId="{1DBF64EC-3B3C-4B7A-A5BC-29D4EC9815EE}">
      <dgm:prSet/>
      <dgm:spPr/>
      <dgm:t>
        <a:bodyPr/>
        <a:lstStyle/>
        <a:p>
          <a:endParaRPr lang="ru-RU"/>
        </a:p>
      </dgm:t>
    </dgm:pt>
    <dgm:pt modelId="{9943BAC4-7CAD-4549-B328-D0B2679F6AA0}">
      <dgm:prSet phldrT="[Текст]"/>
      <dgm:spPr/>
      <dgm:t>
        <a:bodyPr/>
        <a:lstStyle/>
        <a:p>
          <a:r>
            <a:rPr lang="ru-RU" dirty="0" smtClean="0"/>
            <a:t>Отрицательная сторона</a:t>
          </a:r>
          <a:endParaRPr lang="ru-RU" dirty="0"/>
        </a:p>
      </dgm:t>
    </dgm:pt>
    <dgm:pt modelId="{62EBCC18-DB1E-4CCE-A635-DD8EA76626E9}" type="parTrans" cxnId="{3DF480AD-914F-4A8A-AD9C-9328988C2802}">
      <dgm:prSet/>
      <dgm:spPr/>
      <dgm:t>
        <a:bodyPr/>
        <a:lstStyle/>
        <a:p>
          <a:endParaRPr lang="ru-RU"/>
        </a:p>
      </dgm:t>
    </dgm:pt>
    <dgm:pt modelId="{87B13ABD-6A82-4FAC-8EC6-9D40334A790C}" type="sibTrans" cxnId="{3DF480AD-914F-4A8A-AD9C-9328988C2802}">
      <dgm:prSet/>
      <dgm:spPr/>
      <dgm:t>
        <a:bodyPr/>
        <a:lstStyle/>
        <a:p>
          <a:endParaRPr lang="ru-RU"/>
        </a:p>
      </dgm:t>
    </dgm:pt>
    <dgm:pt modelId="{53C6A68A-103D-4DDF-A733-832A1D16FF19}">
      <dgm:prSet/>
      <dgm:spPr/>
      <dgm:t>
        <a:bodyPr/>
        <a:lstStyle/>
        <a:p>
          <a:r>
            <a:rPr lang="ru-RU" dirty="0" smtClean="0"/>
            <a:t>Машины защищены от дождя, снега, жары, мороза</a:t>
          </a:r>
          <a:endParaRPr lang="ru-RU" dirty="0"/>
        </a:p>
      </dgm:t>
    </dgm:pt>
    <dgm:pt modelId="{62856030-B635-49C6-88B3-30A1FE786A58}" type="parTrans" cxnId="{9C39234B-4083-423C-BB93-5D2972F24A44}">
      <dgm:prSet/>
      <dgm:spPr/>
      <dgm:t>
        <a:bodyPr/>
        <a:lstStyle/>
        <a:p>
          <a:endParaRPr lang="ru-RU"/>
        </a:p>
      </dgm:t>
    </dgm:pt>
    <dgm:pt modelId="{298C77DE-FAAA-46EB-B8DB-F913E49F546B}" type="sibTrans" cxnId="{9C39234B-4083-423C-BB93-5D2972F24A44}">
      <dgm:prSet/>
      <dgm:spPr/>
      <dgm:t>
        <a:bodyPr/>
        <a:lstStyle/>
        <a:p>
          <a:endParaRPr lang="ru-RU"/>
        </a:p>
      </dgm:t>
    </dgm:pt>
    <dgm:pt modelId="{F4B584E7-0B08-406F-9134-49D695E77BFA}">
      <dgm:prSet custT="1"/>
      <dgm:spPr/>
      <dgm:t>
        <a:bodyPr/>
        <a:lstStyle/>
        <a:p>
          <a:r>
            <a:rPr lang="ru-RU" sz="1800" dirty="0" smtClean="0"/>
            <a:t>Сельскохозяйственные машины ставят только определенное количество</a:t>
          </a:r>
          <a:endParaRPr lang="ru-RU" sz="1800" dirty="0"/>
        </a:p>
      </dgm:t>
    </dgm:pt>
    <dgm:pt modelId="{6E653F25-A3BE-4731-BFFA-172D9762D60C}" type="parTrans" cxnId="{4CE00457-193D-4DEE-91A9-FDFC91510B2A}">
      <dgm:prSet/>
      <dgm:spPr/>
      <dgm:t>
        <a:bodyPr/>
        <a:lstStyle/>
        <a:p>
          <a:endParaRPr lang="ru-RU"/>
        </a:p>
      </dgm:t>
    </dgm:pt>
    <dgm:pt modelId="{5B0F4D31-340B-4087-B206-7FDD54D8F476}" type="sibTrans" cxnId="{4CE00457-193D-4DEE-91A9-FDFC91510B2A}">
      <dgm:prSet/>
      <dgm:spPr/>
      <dgm:t>
        <a:bodyPr/>
        <a:lstStyle/>
        <a:p>
          <a:endParaRPr lang="ru-RU"/>
        </a:p>
      </dgm:t>
    </dgm:pt>
    <dgm:pt modelId="{499E13A8-E5B7-4B9A-837F-8FA3DCBCE09A}" type="pres">
      <dgm:prSet presAssocID="{0807BA09-B4F8-4EF9-8CEF-91A2735880B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A89AE-F382-4660-860C-015866F8D92A}" type="pres">
      <dgm:prSet presAssocID="{0807BA09-B4F8-4EF9-8CEF-91A2735880B0}" presName="dummyMaxCanvas" presStyleCnt="0"/>
      <dgm:spPr/>
    </dgm:pt>
    <dgm:pt modelId="{488357B8-8DD5-4DB6-B0F5-6A066DA2B4D7}" type="pres">
      <dgm:prSet presAssocID="{0807BA09-B4F8-4EF9-8CEF-91A2735880B0}" presName="parentComposite" presStyleCnt="0"/>
      <dgm:spPr/>
    </dgm:pt>
    <dgm:pt modelId="{38B3C45C-7A5B-4FBB-8BEA-F3D817DF37F5}" type="pres">
      <dgm:prSet presAssocID="{0807BA09-B4F8-4EF9-8CEF-91A2735880B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BD50353C-EAB9-460E-AFE2-C6D539085B9D}" type="pres">
      <dgm:prSet presAssocID="{0807BA09-B4F8-4EF9-8CEF-91A2735880B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B106A748-E105-4D00-A09E-EDDE8CC1DAD4}" type="pres">
      <dgm:prSet presAssocID="{0807BA09-B4F8-4EF9-8CEF-91A2735880B0}" presName="childrenComposite" presStyleCnt="0"/>
      <dgm:spPr/>
    </dgm:pt>
    <dgm:pt modelId="{C3CCDB21-CBAD-4912-9311-A3283347496E}" type="pres">
      <dgm:prSet presAssocID="{0807BA09-B4F8-4EF9-8CEF-91A2735880B0}" presName="dummyMaxCanvas_ChildArea" presStyleCnt="0"/>
      <dgm:spPr/>
    </dgm:pt>
    <dgm:pt modelId="{BA2ED393-1653-4EDD-AC15-D0A12CA32B61}" type="pres">
      <dgm:prSet presAssocID="{0807BA09-B4F8-4EF9-8CEF-91A2735880B0}" presName="fulcrum" presStyleLbl="alignAccFollowNode1" presStyleIdx="2" presStyleCnt="4" custFlipVert="0" custScaleX="71429" custScaleY="23808" custLinFactNeighborX="-5450" custLinFactNeighborY="-33332"/>
      <dgm:spPr/>
    </dgm:pt>
    <dgm:pt modelId="{E7BC90ED-9C07-4F15-B440-ADB43FADE124}" type="pres">
      <dgm:prSet presAssocID="{0807BA09-B4F8-4EF9-8CEF-91A2735880B0}" presName="balance_21" presStyleLbl="alignAccFollowNode1" presStyleIdx="3" presStyleCnt="4" custLinFactNeighborX="377" custLinFactNeighborY="2186">
        <dgm:presLayoutVars>
          <dgm:bulletEnabled val="1"/>
        </dgm:presLayoutVars>
      </dgm:prSet>
      <dgm:spPr/>
    </dgm:pt>
    <dgm:pt modelId="{2C0F2D63-6C43-42A0-B7C4-38FCBD8C786D}" type="pres">
      <dgm:prSet presAssocID="{0807BA09-B4F8-4EF9-8CEF-91A2735880B0}" presName="left_21_1" presStyleLbl="node1" presStyleIdx="0" presStyleCnt="3" custScaleX="150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14069-98B7-48A5-9DC9-77F0BDD37388}" type="pres">
      <dgm:prSet presAssocID="{0807BA09-B4F8-4EF9-8CEF-91A2735880B0}" presName="left_21_2" presStyleLbl="node1" presStyleIdx="1" presStyleCnt="3" custScaleX="153444" custScaleY="122003" custLinFactNeighborX="-934" custLinFactNeighborY="-5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BC00B-B7E6-4C25-8B51-B18EE8F49C97}" type="pres">
      <dgm:prSet presAssocID="{0807BA09-B4F8-4EF9-8CEF-91A2735880B0}" presName="right_21_1" presStyleLbl="node1" presStyleIdx="2" presStyleCnt="3" custScaleX="130462" custScaleY="184391" custLinFactNeighborX="4582" custLinFactNeighborY="-41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A5F887-E0EE-44E3-B57D-A9D5C611B1AE}" type="presOf" srcId="{0807BA09-B4F8-4EF9-8CEF-91A2735880B0}" destId="{499E13A8-E5B7-4B9A-837F-8FA3DCBCE09A}" srcOrd="0" destOrd="0" presId="urn:microsoft.com/office/officeart/2005/8/layout/balance1"/>
    <dgm:cxn modelId="{1DBF64EC-3B3C-4B7A-A5BC-29D4EC9815EE}" srcId="{670D3408-D605-42C0-B160-D306A2003FB9}" destId="{34E5E721-70B9-409A-9D1E-CB50B9124C0D}" srcOrd="0" destOrd="0" parTransId="{CECB966F-6757-4041-B36F-6C4A9C03A109}" sibTransId="{4CC1E9A5-E01D-4595-9633-C27AF887952A}"/>
    <dgm:cxn modelId="{4CE00457-193D-4DEE-91A9-FDFC91510B2A}" srcId="{9943BAC4-7CAD-4549-B328-D0B2679F6AA0}" destId="{F4B584E7-0B08-406F-9134-49D695E77BFA}" srcOrd="0" destOrd="0" parTransId="{6E653F25-A3BE-4731-BFFA-172D9762D60C}" sibTransId="{5B0F4D31-340B-4087-B206-7FDD54D8F476}"/>
    <dgm:cxn modelId="{9C39234B-4083-423C-BB93-5D2972F24A44}" srcId="{670D3408-D605-42C0-B160-D306A2003FB9}" destId="{53C6A68A-103D-4DDF-A733-832A1D16FF19}" srcOrd="1" destOrd="0" parTransId="{62856030-B635-49C6-88B3-30A1FE786A58}" sibTransId="{298C77DE-FAAA-46EB-B8DB-F913E49F546B}"/>
    <dgm:cxn modelId="{3DF480AD-914F-4A8A-AD9C-9328988C2802}" srcId="{0807BA09-B4F8-4EF9-8CEF-91A2735880B0}" destId="{9943BAC4-7CAD-4549-B328-D0B2679F6AA0}" srcOrd="1" destOrd="0" parTransId="{62EBCC18-DB1E-4CCE-A635-DD8EA76626E9}" sibTransId="{87B13ABD-6A82-4FAC-8EC6-9D40334A790C}"/>
    <dgm:cxn modelId="{F8EEFF43-D9AC-4C51-87AE-A6E012DAA352}" type="presOf" srcId="{670D3408-D605-42C0-B160-D306A2003FB9}" destId="{38B3C45C-7A5B-4FBB-8BEA-F3D817DF37F5}" srcOrd="0" destOrd="0" presId="urn:microsoft.com/office/officeart/2005/8/layout/balance1"/>
    <dgm:cxn modelId="{D80A290F-B7D5-472B-B189-1D46032350A9}" type="presOf" srcId="{F4B584E7-0B08-406F-9134-49D695E77BFA}" destId="{6C5BC00B-B7E6-4C25-8B51-B18EE8F49C97}" srcOrd="0" destOrd="0" presId="urn:microsoft.com/office/officeart/2005/8/layout/balance1"/>
    <dgm:cxn modelId="{5E741B34-353B-4A7F-8794-CDC307908E94}" type="presOf" srcId="{34E5E721-70B9-409A-9D1E-CB50B9124C0D}" destId="{2C0F2D63-6C43-42A0-B7C4-38FCBD8C786D}" srcOrd="0" destOrd="0" presId="urn:microsoft.com/office/officeart/2005/8/layout/balance1"/>
    <dgm:cxn modelId="{A39A4D2F-F4E4-4964-A0CB-AB484476CDC7}" type="presOf" srcId="{9943BAC4-7CAD-4549-B328-D0B2679F6AA0}" destId="{BD50353C-EAB9-460E-AFE2-C6D539085B9D}" srcOrd="0" destOrd="0" presId="urn:microsoft.com/office/officeart/2005/8/layout/balance1"/>
    <dgm:cxn modelId="{032A8ACC-BDD8-42DD-9830-32829DDC39A8}" srcId="{0807BA09-B4F8-4EF9-8CEF-91A2735880B0}" destId="{670D3408-D605-42C0-B160-D306A2003FB9}" srcOrd="0" destOrd="0" parTransId="{5F935864-CC8A-42E6-A9A8-2F204400E3BC}" sibTransId="{059EDE10-5CF9-4BA4-AB09-CAF89581082D}"/>
    <dgm:cxn modelId="{3137F9AA-2A45-4EF1-A4E5-3F8259186752}" type="presOf" srcId="{53C6A68A-103D-4DDF-A733-832A1D16FF19}" destId="{A9414069-98B7-48A5-9DC9-77F0BDD37388}" srcOrd="0" destOrd="0" presId="urn:microsoft.com/office/officeart/2005/8/layout/balance1"/>
    <dgm:cxn modelId="{65DF273F-FF71-4114-AA37-1A662E56547D}" type="presParOf" srcId="{499E13A8-E5B7-4B9A-837F-8FA3DCBCE09A}" destId="{DE9A89AE-F382-4660-860C-015866F8D92A}" srcOrd="0" destOrd="0" presId="urn:microsoft.com/office/officeart/2005/8/layout/balance1"/>
    <dgm:cxn modelId="{9336894F-5E74-4AE1-B6B0-552F175204AE}" type="presParOf" srcId="{499E13A8-E5B7-4B9A-837F-8FA3DCBCE09A}" destId="{488357B8-8DD5-4DB6-B0F5-6A066DA2B4D7}" srcOrd="1" destOrd="0" presId="urn:microsoft.com/office/officeart/2005/8/layout/balance1"/>
    <dgm:cxn modelId="{78ADA69D-9F34-4873-B655-A446A8877B7F}" type="presParOf" srcId="{488357B8-8DD5-4DB6-B0F5-6A066DA2B4D7}" destId="{38B3C45C-7A5B-4FBB-8BEA-F3D817DF37F5}" srcOrd="0" destOrd="0" presId="urn:microsoft.com/office/officeart/2005/8/layout/balance1"/>
    <dgm:cxn modelId="{236B374E-F51E-4622-827F-8C8D344081A9}" type="presParOf" srcId="{488357B8-8DD5-4DB6-B0F5-6A066DA2B4D7}" destId="{BD50353C-EAB9-460E-AFE2-C6D539085B9D}" srcOrd="1" destOrd="0" presId="urn:microsoft.com/office/officeart/2005/8/layout/balance1"/>
    <dgm:cxn modelId="{4072290E-2A08-4DDD-9E17-6FEC669E5ABB}" type="presParOf" srcId="{499E13A8-E5B7-4B9A-837F-8FA3DCBCE09A}" destId="{B106A748-E105-4D00-A09E-EDDE8CC1DAD4}" srcOrd="2" destOrd="0" presId="urn:microsoft.com/office/officeart/2005/8/layout/balance1"/>
    <dgm:cxn modelId="{0EA9A742-FE09-4BE1-9713-4855E1B1D415}" type="presParOf" srcId="{B106A748-E105-4D00-A09E-EDDE8CC1DAD4}" destId="{C3CCDB21-CBAD-4912-9311-A3283347496E}" srcOrd="0" destOrd="0" presId="urn:microsoft.com/office/officeart/2005/8/layout/balance1"/>
    <dgm:cxn modelId="{A932461F-AABF-4858-B8D2-10E6121DE21F}" type="presParOf" srcId="{B106A748-E105-4D00-A09E-EDDE8CC1DAD4}" destId="{BA2ED393-1653-4EDD-AC15-D0A12CA32B61}" srcOrd="1" destOrd="0" presId="urn:microsoft.com/office/officeart/2005/8/layout/balance1"/>
    <dgm:cxn modelId="{6746D535-18CB-4839-B2AC-158147D04949}" type="presParOf" srcId="{B106A748-E105-4D00-A09E-EDDE8CC1DAD4}" destId="{E7BC90ED-9C07-4F15-B440-ADB43FADE124}" srcOrd="2" destOrd="0" presId="urn:microsoft.com/office/officeart/2005/8/layout/balance1"/>
    <dgm:cxn modelId="{0BCB48C2-BEF7-4D66-93EE-D77854FBD13B}" type="presParOf" srcId="{B106A748-E105-4D00-A09E-EDDE8CC1DAD4}" destId="{2C0F2D63-6C43-42A0-B7C4-38FCBD8C786D}" srcOrd="3" destOrd="0" presId="urn:microsoft.com/office/officeart/2005/8/layout/balance1"/>
    <dgm:cxn modelId="{C82BAA7A-FB06-46D0-B849-1921E721657D}" type="presParOf" srcId="{B106A748-E105-4D00-A09E-EDDE8CC1DAD4}" destId="{A9414069-98B7-48A5-9DC9-77F0BDD37388}" srcOrd="4" destOrd="0" presId="urn:microsoft.com/office/officeart/2005/8/layout/balance1"/>
    <dgm:cxn modelId="{F1AF1384-BB1B-461E-AFE4-59D810D694D1}" type="presParOf" srcId="{B106A748-E105-4D00-A09E-EDDE8CC1DAD4}" destId="{6C5BC00B-B7E6-4C25-8B51-B18EE8F49C97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1031DF-CF28-4675-BF7B-3763213C3D7B}">
      <dsp:nvSpPr>
        <dsp:cNvPr id="0" name=""/>
        <dsp:cNvSpPr/>
      </dsp:nvSpPr>
      <dsp:spPr>
        <a:xfrm>
          <a:off x="0" y="0"/>
          <a:ext cx="8215370" cy="1473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почвообрабатывающие</a:t>
          </a:r>
          <a:endParaRPr lang="ru-RU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плуги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культиваторы и т.д.</a:t>
          </a:r>
          <a:endParaRPr lang="ru-RU" sz="2300" kern="1200" dirty="0"/>
        </a:p>
      </dsp:txBody>
      <dsp:txXfrm>
        <a:off x="1790414" y="0"/>
        <a:ext cx="6424955" cy="1473408"/>
      </dsp:txXfrm>
    </dsp:sp>
    <dsp:sp modelId="{0FF0332B-FC16-4484-B59B-E9119121C912}">
      <dsp:nvSpPr>
        <dsp:cNvPr id="0" name=""/>
        <dsp:cNvSpPr/>
      </dsp:nvSpPr>
      <dsp:spPr>
        <a:xfrm>
          <a:off x="147340" y="147340"/>
          <a:ext cx="1643074" cy="1178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C441D-6430-41F6-B3C3-786793328D14}">
      <dsp:nvSpPr>
        <dsp:cNvPr id="0" name=""/>
        <dsp:cNvSpPr/>
      </dsp:nvSpPr>
      <dsp:spPr>
        <a:xfrm>
          <a:off x="0" y="1657599"/>
          <a:ext cx="8215370" cy="1473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посевные</a:t>
          </a:r>
          <a:endParaRPr lang="ru-RU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сеялки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сажалки и т.д.</a:t>
          </a:r>
          <a:endParaRPr lang="ru-RU" sz="2300" kern="1200" dirty="0"/>
        </a:p>
      </dsp:txBody>
      <dsp:txXfrm>
        <a:off x="1790414" y="1657599"/>
        <a:ext cx="6424955" cy="1473408"/>
      </dsp:txXfrm>
    </dsp:sp>
    <dsp:sp modelId="{CAA7E663-4FB4-4E8C-A03E-84B8F24B373C}">
      <dsp:nvSpPr>
        <dsp:cNvPr id="0" name=""/>
        <dsp:cNvSpPr/>
      </dsp:nvSpPr>
      <dsp:spPr>
        <a:xfrm>
          <a:off x="147340" y="1768090"/>
          <a:ext cx="1643074" cy="1178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C5B7E-80C8-40D0-B0A6-5DCA2689F34C}">
      <dsp:nvSpPr>
        <dsp:cNvPr id="0" name=""/>
        <dsp:cNvSpPr/>
      </dsp:nvSpPr>
      <dsp:spPr>
        <a:xfrm>
          <a:off x="0" y="3241499"/>
          <a:ext cx="8215370" cy="1473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для уборки урожая</a:t>
          </a:r>
          <a:endParaRPr lang="ru-RU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комбайны для уборки зерна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картофелекопалки и т.д.</a:t>
          </a:r>
          <a:endParaRPr lang="ru-RU" sz="2300" kern="1200" dirty="0"/>
        </a:p>
      </dsp:txBody>
      <dsp:txXfrm>
        <a:off x="1790414" y="3241499"/>
        <a:ext cx="6424955" cy="1473408"/>
      </dsp:txXfrm>
    </dsp:sp>
    <dsp:sp modelId="{346A56F7-88EA-41DF-B9CB-E2682D0860FA}">
      <dsp:nvSpPr>
        <dsp:cNvPr id="0" name=""/>
        <dsp:cNvSpPr/>
      </dsp:nvSpPr>
      <dsp:spPr>
        <a:xfrm>
          <a:off x="147340" y="3388840"/>
          <a:ext cx="1643074" cy="1178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BD1AB6-7456-4E01-8C70-F37BA79E89CD}">
      <dsp:nvSpPr>
        <dsp:cNvPr id="0" name=""/>
        <dsp:cNvSpPr/>
      </dsp:nvSpPr>
      <dsp:spPr>
        <a:xfrm>
          <a:off x="2881318" y="0"/>
          <a:ext cx="2426480" cy="242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СПОСОБЫ ХРАНЕНИЯ МАШИН И ДЕТАЛЕЙ</a:t>
          </a:r>
          <a:endParaRPr lang="ru-RU" sz="2400" kern="1200" dirty="0"/>
        </a:p>
      </dsp:txBody>
      <dsp:txXfrm>
        <a:off x="2881318" y="0"/>
        <a:ext cx="2426480" cy="2426480"/>
      </dsp:txXfrm>
    </dsp:sp>
    <dsp:sp modelId="{972BBC60-D850-4DBD-B906-F8239221C98B}">
      <dsp:nvSpPr>
        <dsp:cNvPr id="0" name=""/>
        <dsp:cNvSpPr/>
      </dsp:nvSpPr>
      <dsp:spPr>
        <a:xfrm rot="8790619">
          <a:off x="1127338" y="2160695"/>
          <a:ext cx="2025201" cy="691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1CBF6-0EAB-45FE-BA2A-9615AAF3D5C8}">
      <dsp:nvSpPr>
        <dsp:cNvPr id="0" name=""/>
        <dsp:cNvSpPr/>
      </dsp:nvSpPr>
      <dsp:spPr>
        <a:xfrm>
          <a:off x="142866" y="2143145"/>
          <a:ext cx="2305156" cy="1844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ЗАКРЫТЫЙ</a:t>
          </a:r>
          <a:endParaRPr lang="ru-RU" sz="1500" kern="1200" dirty="0"/>
        </a:p>
      </dsp:txBody>
      <dsp:txXfrm>
        <a:off x="142866" y="2143145"/>
        <a:ext cx="2305156" cy="1844125"/>
      </dsp:txXfrm>
    </dsp:sp>
    <dsp:sp modelId="{32EADA93-462B-472B-BAAA-3DCDAD5B83C7}">
      <dsp:nvSpPr>
        <dsp:cNvPr id="0" name=""/>
        <dsp:cNvSpPr/>
      </dsp:nvSpPr>
      <dsp:spPr>
        <a:xfrm rot="5414276">
          <a:off x="3175910" y="3095937"/>
          <a:ext cx="1818788" cy="691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FA4D9-B97C-4904-93FA-D6140496FC96}">
      <dsp:nvSpPr>
        <dsp:cNvPr id="0" name=""/>
        <dsp:cNvSpPr/>
      </dsp:nvSpPr>
      <dsp:spPr>
        <a:xfrm>
          <a:off x="2928949" y="3429035"/>
          <a:ext cx="2305156" cy="1844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КОМБИНИРОВАННЫЙ</a:t>
          </a:r>
          <a:endParaRPr lang="ru-RU" sz="1500" kern="1200" dirty="0"/>
        </a:p>
      </dsp:txBody>
      <dsp:txXfrm>
        <a:off x="2928949" y="3429035"/>
        <a:ext cx="2305156" cy="1844125"/>
      </dsp:txXfrm>
    </dsp:sp>
    <dsp:sp modelId="{28ACEFD7-1CCA-4FD9-82F5-598A51D1E839}">
      <dsp:nvSpPr>
        <dsp:cNvPr id="0" name=""/>
        <dsp:cNvSpPr/>
      </dsp:nvSpPr>
      <dsp:spPr>
        <a:xfrm rot="1984000">
          <a:off x="5044917" y="2157147"/>
          <a:ext cx="2061050" cy="691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300C2-9DB3-4B19-A96C-962C249F3625}">
      <dsp:nvSpPr>
        <dsp:cNvPr id="0" name=""/>
        <dsp:cNvSpPr/>
      </dsp:nvSpPr>
      <dsp:spPr>
        <a:xfrm>
          <a:off x="5786481" y="2143127"/>
          <a:ext cx="2305156" cy="1844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ОТКРЫТЫЙ</a:t>
          </a:r>
          <a:endParaRPr lang="ru-RU" sz="1500" kern="1200" dirty="0"/>
        </a:p>
      </dsp:txBody>
      <dsp:txXfrm>
        <a:off x="5786481" y="2143127"/>
        <a:ext cx="2305156" cy="18441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AAC00D-B0F4-47C2-88D1-992E2B1DC305}">
      <dsp:nvSpPr>
        <dsp:cNvPr id="0" name=""/>
        <dsp:cNvSpPr/>
      </dsp:nvSpPr>
      <dsp:spPr>
        <a:xfrm>
          <a:off x="1732912" y="0"/>
          <a:ext cx="1620213" cy="9001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Положительная сторона</a:t>
          </a:r>
          <a:endParaRPr lang="ru-RU" sz="1500" kern="1200" dirty="0"/>
        </a:p>
      </dsp:txBody>
      <dsp:txXfrm>
        <a:off x="1732912" y="0"/>
        <a:ext cx="1620213" cy="900118"/>
      </dsp:txXfrm>
    </dsp:sp>
    <dsp:sp modelId="{140036C1-2F34-4581-B462-EE88E643C734}">
      <dsp:nvSpPr>
        <dsp:cNvPr id="0" name=""/>
        <dsp:cNvSpPr/>
      </dsp:nvSpPr>
      <dsp:spPr>
        <a:xfrm>
          <a:off x="4073221" y="0"/>
          <a:ext cx="1620213" cy="9001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Отрицательная сторона</a:t>
          </a:r>
          <a:endParaRPr lang="ru-RU" sz="1500" kern="1200" dirty="0"/>
        </a:p>
      </dsp:txBody>
      <dsp:txXfrm>
        <a:off x="4073221" y="0"/>
        <a:ext cx="1620213" cy="900118"/>
      </dsp:txXfrm>
    </dsp:sp>
    <dsp:sp modelId="{742E55EC-CBC5-4B8D-A3AE-29905549D8F0}">
      <dsp:nvSpPr>
        <dsp:cNvPr id="0" name=""/>
        <dsp:cNvSpPr/>
      </dsp:nvSpPr>
      <dsp:spPr>
        <a:xfrm>
          <a:off x="3357584" y="4143404"/>
          <a:ext cx="675089" cy="32504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B9889-BFC7-47A3-8447-7804979A61B4}">
      <dsp:nvSpPr>
        <dsp:cNvPr id="0" name=""/>
        <dsp:cNvSpPr/>
      </dsp:nvSpPr>
      <dsp:spPr>
        <a:xfrm rot="240000">
          <a:off x="1790629" y="3847950"/>
          <a:ext cx="3827627" cy="2676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F185A-5904-485B-A9CD-94CAFCD43560}">
      <dsp:nvSpPr>
        <dsp:cNvPr id="0" name=""/>
        <dsp:cNvSpPr/>
      </dsp:nvSpPr>
      <dsp:spPr>
        <a:xfrm rot="240000">
          <a:off x="3544710" y="2531309"/>
          <a:ext cx="2984270" cy="1372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Техническое обслуживание не осуществляются при непогоде</a:t>
          </a:r>
          <a:br>
            <a:rPr lang="ru-RU" sz="1500" kern="1200" dirty="0" smtClean="0"/>
          </a:br>
          <a:endParaRPr lang="ru-RU" sz="1500" kern="1200" dirty="0"/>
        </a:p>
      </dsp:txBody>
      <dsp:txXfrm rot="240000">
        <a:off x="3544710" y="2531309"/>
        <a:ext cx="2984270" cy="1372936"/>
      </dsp:txXfrm>
    </dsp:sp>
    <dsp:sp modelId="{3AA7C67E-7EB2-4DCD-8157-C521ADBDE678}">
      <dsp:nvSpPr>
        <dsp:cNvPr id="0" name=""/>
        <dsp:cNvSpPr/>
      </dsp:nvSpPr>
      <dsp:spPr>
        <a:xfrm rot="240000">
          <a:off x="3836346" y="1015541"/>
          <a:ext cx="2543267" cy="1525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Машины не защищены от дождя, снега , жары, и мороза</a:t>
          </a:r>
          <a:endParaRPr lang="ru-RU" sz="1500" kern="1200" dirty="0"/>
        </a:p>
      </dsp:txBody>
      <dsp:txXfrm rot="240000">
        <a:off x="3836346" y="1015541"/>
        <a:ext cx="2543267" cy="1525898"/>
      </dsp:txXfrm>
    </dsp:sp>
    <dsp:sp modelId="{3E509486-E165-4FE5-A836-7AB971FC6F3A}">
      <dsp:nvSpPr>
        <dsp:cNvPr id="0" name=""/>
        <dsp:cNvSpPr/>
      </dsp:nvSpPr>
      <dsp:spPr>
        <a:xfrm rot="240000">
          <a:off x="846742" y="1878977"/>
          <a:ext cx="2731535" cy="1842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Можно поставить большее количество сельскохозяйственных машин чем при закрытом способе хранения</a:t>
          </a:r>
          <a:endParaRPr lang="ru-RU" sz="1500" kern="1200" dirty="0"/>
        </a:p>
      </dsp:txBody>
      <dsp:txXfrm rot="240000">
        <a:off x="846742" y="1878977"/>
        <a:ext cx="2731535" cy="18420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B3C45C-7A5B-4FBB-8BEA-F3D817DF37F5}">
      <dsp:nvSpPr>
        <dsp:cNvPr id="0" name=""/>
        <dsp:cNvSpPr/>
      </dsp:nvSpPr>
      <dsp:spPr>
        <a:xfrm>
          <a:off x="1983916" y="105011"/>
          <a:ext cx="1724616" cy="9581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Положительная сторона</a:t>
          </a:r>
          <a:endParaRPr lang="ru-RU" sz="1600" kern="1200" dirty="0"/>
        </a:p>
      </dsp:txBody>
      <dsp:txXfrm>
        <a:off x="1983916" y="105011"/>
        <a:ext cx="1724616" cy="958120"/>
      </dsp:txXfrm>
    </dsp:sp>
    <dsp:sp modelId="{BD50353C-EAB9-460E-AFE2-C6D539085B9D}">
      <dsp:nvSpPr>
        <dsp:cNvPr id="0" name=""/>
        <dsp:cNvSpPr/>
      </dsp:nvSpPr>
      <dsp:spPr>
        <a:xfrm>
          <a:off x="4475029" y="105011"/>
          <a:ext cx="1724616" cy="9581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Отрицательная сторона</a:t>
          </a:r>
          <a:endParaRPr lang="ru-RU" sz="1600" kern="1200" dirty="0"/>
        </a:p>
      </dsp:txBody>
      <dsp:txXfrm>
        <a:off x="4475029" y="105011"/>
        <a:ext cx="1724616" cy="958120"/>
      </dsp:txXfrm>
    </dsp:sp>
    <dsp:sp modelId="{BA2ED393-1653-4EDD-AC15-D0A12CA32B61}">
      <dsp:nvSpPr>
        <dsp:cNvPr id="0" name=""/>
        <dsp:cNvSpPr/>
      </dsp:nvSpPr>
      <dsp:spPr>
        <a:xfrm>
          <a:off x="4006000" y="4211256"/>
          <a:ext cx="513281" cy="17108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C90ED-9C07-4F15-B440-ADB43FADE124}">
      <dsp:nvSpPr>
        <dsp:cNvPr id="0" name=""/>
        <dsp:cNvSpPr/>
      </dsp:nvSpPr>
      <dsp:spPr>
        <a:xfrm rot="21360000">
          <a:off x="2163435" y="3882252"/>
          <a:ext cx="4312858" cy="3015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F2D63-6C43-42A0-B7C4-38FCBD8C786D}">
      <dsp:nvSpPr>
        <dsp:cNvPr id="0" name=""/>
        <dsp:cNvSpPr/>
      </dsp:nvSpPr>
      <dsp:spPr>
        <a:xfrm rot="21360000">
          <a:off x="1650708" y="2689374"/>
          <a:ext cx="2715266" cy="1193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Техническое обслуживание можно проводить не зависимо от погоды</a:t>
          </a:r>
          <a:endParaRPr lang="ru-RU" sz="1700" kern="1200" dirty="0"/>
        </a:p>
      </dsp:txBody>
      <dsp:txXfrm rot="21360000">
        <a:off x="1650708" y="2689374"/>
        <a:ext cx="2715266" cy="1193192"/>
      </dsp:txXfrm>
    </dsp:sp>
    <dsp:sp modelId="{A9414069-98B7-48A5-9DC9-77F0BDD37388}">
      <dsp:nvSpPr>
        <dsp:cNvPr id="0" name=""/>
        <dsp:cNvSpPr/>
      </dsp:nvSpPr>
      <dsp:spPr>
        <a:xfrm rot="21360000">
          <a:off x="1517875" y="1157375"/>
          <a:ext cx="2754586" cy="1494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Машины защищены от дождя, снега, жары, мороза</a:t>
          </a:r>
          <a:endParaRPr lang="ru-RU" sz="1700" kern="1200" dirty="0"/>
        </a:p>
      </dsp:txBody>
      <dsp:txXfrm rot="21360000">
        <a:off x="1517875" y="1157375"/>
        <a:ext cx="2754586" cy="1494758"/>
      </dsp:txXfrm>
    </dsp:sp>
    <dsp:sp modelId="{6C5BC00B-B7E6-4C25-8B51-B18EE8F49C97}">
      <dsp:nvSpPr>
        <dsp:cNvPr id="0" name=""/>
        <dsp:cNvSpPr/>
      </dsp:nvSpPr>
      <dsp:spPr>
        <a:xfrm rot="21360000">
          <a:off x="4428856" y="1344476"/>
          <a:ext cx="2263626" cy="2391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Сельскохозяйственные машины ставят только определенное количество</a:t>
          </a:r>
          <a:endParaRPr lang="ru-RU" sz="1800" kern="1200" dirty="0"/>
        </a:p>
      </dsp:txBody>
      <dsp:txXfrm rot="21360000">
        <a:off x="4428856" y="1344476"/>
        <a:ext cx="2263626" cy="2391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196D9-EA42-4D04-A6E7-04B9996190D7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B1D67D-B96D-4E30-B9CE-BE871E643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196D9-EA42-4D04-A6E7-04B9996190D7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B1D67D-B96D-4E30-B9CE-BE871E643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196D9-EA42-4D04-A6E7-04B9996190D7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B1D67D-B96D-4E30-B9CE-BE871E643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196D9-EA42-4D04-A6E7-04B9996190D7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B1D67D-B96D-4E30-B9CE-BE871E643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196D9-EA42-4D04-A6E7-04B9996190D7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B1D67D-B96D-4E30-B9CE-BE871E643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196D9-EA42-4D04-A6E7-04B9996190D7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B1D67D-B96D-4E30-B9CE-BE871E643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196D9-EA42-4D04-A6E7-04B9996190D7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B1D67D-B96D-4E30-B9CE-BE871E643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196D9-EA42-4D04-A6E7-04B9996190D7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B1D67D-B96D-4E30-B9CE-BE871E643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196D9-EA42-4D04-A6E7-04B9996190D7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B1D67D-B96D-4E30-B9CE-BE871E643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196D9-EA42-4D04-A6E7-04B9996190D7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B1D67D-B96D-4E30-B9CE-BE871E643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196D9-EA42-4D04-A6E7-04B9996190D7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B1D67D-B96D-4E30-B9CE-BE871E643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74196D9-EA42-4D04-A6E7-04B9996190D7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6B1D67D-B96D-4E30-B9CE-BE871E643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55721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СПОСОБЫ ХРАНЕНИЯ </a:t>
            </a:r>
            <a:br>
              <a:rPr lang="ru-RU" sz="4800" dirty="0" smtClean="0"/>
            </a:br>
            <a:r>
              <a:rPr lang="ru-RU" sz="4800" dirty="0" smtClean="0"/>
              <a:t>СЕЛЬСКОХОЗЯЙСТВЕННЫХ МАШИН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-45720" y="68579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foto_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79511"/>
            <a:ext cx="8358246" cy="319236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84776" cy="648072"/>
          </a:xfrm>
        </p:spPr>
        <p:txBody>
          <a:bodyPr/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межсменного</a:t>
            </a:r>
            <a:r>
              <a:rPr lang="ru-RU" dirty="0" smtClean="0"/>
              <a:t> хранения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196752"/>
            <a:ext cx="7957512" cy="14401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dirty="0" smtClean="0"/>
              <a:t>Техника хранится на площадках и местах </a:t>
            </a:r>
            <a:r>
              <a:rPr lang="ru-RU" sz="3200" dirty="0" err="1" smtClean="0"/>
              <a:t>межсменного</a:t>
            </a:r>
            <a:r>
              <a:rPr lang="ru-RU" sz="3200" dirty="0" smtClean="0"/>
              <a:t> хранения или непосредственно на месте производства работ. Машины по такого хранения устанавливают комплектно без снятия с них составляющих непосредственно по окончании работ. При этом следует: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971600" y="2492896"/>
            <a:ext cx="7200800" cy="50405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очистить машину от грязи, подтеков технических жидкостей, растительных остатков и т.д.;</a:t>
            </a:r>
            <a:r>
              <a:rPr lang="ru-RU" dirty="0" smtClean="0"/>
              <a:t> </a:t>
            </a:r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971600" y="2996952"/>
            <a:ext cx="7200800" cy="432048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вымыть и продуть сжатым воздухом;</a:t>
            </a:r>
            <a:endParaRPr lang="ru-RU" sz="1600" dirty="0"/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971600" y="3429000"/>
            <a:ext cx="7200800" cy="842392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закрыть плотно крышками или пробками, заглушками все отверстия, щели и т.п., через которые могут попасть атмосферные осадки внутрь составляющих машины; </a:t>
            </a:r>
          </a:p>
        </p:txBody>
      </p:sp>
      <p:sp>
        <p:nvSpPr>
          <p:cNvPr id="10" name="Прямоугольник с одним вырезанным скругленным углом 9"/>
          <p:cNvSpPr/>
          <p:nvPr/>
        </p:nvSpPr>
        <p:spPr>
          <a:xfrm>
            <a:off x="971600" y="4293096"/>
            <a:ext cx="7200800" cy="842392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очистить и обдуть сжатым воздухом электрооборудования (фары, фонари, генератор, стартер, аккумуляторные батареи, </a:t>
            </a:r>
            <a:r>
              <a:rPr lang="ru-RU" sz="1600" dirty="0" err="1" smtClean="0"/>
              <a:t>электрошкаф</a:t>
            </a:r>
            <a:r>
              <a:rPr lang="ru-RU" sz="1600" dirty="0" smtClean="0"/>
              <a:t> и т.д.), клеммы покрыть защитной смазкой; </a:t>
            </a:r>
          </a:p>
        </p:txBody>
      </p:sp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971600" y="5157192"/>
            <a:ext cx="7200800" cy="72008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законсервировать неокрашенные поверхности двигателя, штоки гидроцилиндров, винтовые и резьбовые поверхности деталей, </a:t>
            </a:r>
            <a:r>
              <a:rPr lang="ru-RU" sz="1600" dirty="0" err="1" smtClean="0"/>
              <a:t>шлицовых</a:t>
            </a:r>
            <a:r>
              <a:rPr lang="ru-RU" sz="1600" dirty="0" smtClean="0"/>
              <a:t> соединений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691520"/>
          </a:xfrm>
        </p:spPr>
        <p:txBody>
          <a:bodyPr/>
          <a:lstStyle/>
          <a:p>
            <a:r>
              <a:rPr lang="ru-RU" dirty="0" smtClean="0"/>
              <a:t>Правила кратковременного 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183880" cy="41879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По кратковременном хранении техники следует выполнить работы, предусмотренные при установке на </a:t>
            </a:r>
            <a:r>
              <a:rPr lang="ru-RU" dirty="0" err="1" smtClean="0"/>
              <a:t>межсменное</a:t>
            </a:r>
            <a:r>
              <a:rPr lang="ru-RU" dirty="0" smtClean="0"/>
              <a:t> хранение.. При этом машина должна быть установлена на подставки в положение, которое обеспечивает разгрузку колес. Между шинами и опорной поверхностью должен быть просвет 8-10 см. При этом техника устанавливается на хранение без снятия с нее сборочных единиц и деталей. В случае хранения машины при низких температурах или более одного месяца, уберите аккумуляторные батареи. Ежемесячно следует проверять состояние машин, сохраняются. Выявленные при проверках отклонения от правил хранения следует оперативно устранять.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00800" cy="691520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Правила </a:t>
            </a:r>
            <a:r>
              <a:rPr lang="ru-RU" dirty="0" smtClean="0"/>
              <a:t>длительного</a:t>
            </a:r>
            <a:r>
              <a:rPr lang="ru-RU" dirty="0" smtClean="0"/>
              <a:t> </a:t>
            </a:r>
            <a:r>
              <a:rPr lang="ru-RU" dirty="0" smtClean="0"/>
              <a:t>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7920880" cy="490803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/>
              <a:t>По долгосрочного хранения техники следует выполнить работы, предусмотренные при установке на кратковременное хранение. При этом машину следует поставить на площадки для хранения (под навес или в закрытое помещение) и дополнительно выполнить следующие работы.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Проверить комплектность и техническое состояние машины. </a:t>
            </a:r>
          </a:p>
          <a:p>
            <a:r>
              <a:rPr lang="ru-RU" dirty="0" smtClean="0"/>
              <a:t>За установку машин на открытых площадках следует снять и подготовить к хранению в помещении электрооборудования, приводные ремни, цепи, карданные валы. При этом к демонтированных узлов и агрегатов прикрепляется бирка с хозяйственным номером машины. </a:t>
            </a:r>
          </a:p>
          <a:p>
            <a:r>
              <a:rPr lang="ru-RU" dirty="0" err="1" smtClean="0"/>
              <a:t>Загерметизировать</a:t>
            </a:r>
            <a:r>
              <a:rPr lang="ru-RU" dirty="0" smtClean="0"/>
              <a:t> после снятия с машины составляющих все полости, отверстия, чтобы предотвратить попадание влаги и пыли. </a:t>
            </a:r>
          </a:p>
          <a:p>
            <a:r>
              <a:rPr lang="ru-RU" dirty="0" smtClean="0"/>
              <a:t>Законсервировать: открытые винтовые и </a:t>
            </a:r>
            <a:r>
              <a:rPr lang="ru-RU" dirty="0" err="1" smtClean="0"/>
              <a:t>шлицовые</a:t>
            </a:r>
            <a:r>
              <a:rPr lang="ru-RU" dirty="0" smtClean="0"/>
              <a:t> соединения, пружины, штоки гидроцилиндров, открытые концовки валов, шкивы ременных передач, шины колес, приводные ремни. </a:t>
            </a:r>
          </a:p>
          <a:p>
            <a:r>
              <a:rPr lang="ru-RU" dirty="0" smtClean="0"/>
              <a:t>Восстановить поврежденное окраски поверхностей. </a:t>
            </a:r>
          </a:p>
          <a:p>
            <a:r>
              <a:rPr lang="ru-RU" dirty="0" smtClean="0"/>
              <a:t>Давление в шинах снизить до 70% рабочего. </a:t>
            </a:r>
          </a:p>
          <a:p>
            <a:r>
              <a:rPr lang="ru-RU" dirty="0" smtClean="0"/>
              <a:t>По долгосрочного хранения в закрытом помещении детали и узлы, указанные выше, допускается не снимать при условии их консервации и герметизации.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428604"/>
          <a:ext cx="828680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714380"/>
          </a:xfrm>
        </p:spPr>
        <p:txBody>
          <a:bodyPr/>
          <a:lstStyle/>
          <a:p>
            <a:r>
              <a:rPr lang="ru-RU" dirty="0" smtClean="0"/>
              <a:t>             ЗАКРЫТЫЙ СПОСОБ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643314"/>
            <a:ext cx="8183880" cy="2286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(в сарае, гараже, на складе) является наилучшим, так как позволяет надежно предохранять машины от атмосферных и климатических воздействий. В закрытых помещениях в основном следует хранить машины зерноуборочные, очистительные для внесения гербицидов и ядохимикатов, а также другие сложные и дорогостоящие машины.</a:t>
            </a:r>
            <a:endParaRPr lang="ru-RU" dirty="0"/>
          </a:p>
        </p:txBody>
      </p:sp>
      <p:pic>
        <p:nvPicPr>
          <p:cNvPr id="4" name="Рисунок 3" descr="iCAXJO0Z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571612"/>
            <a:ext cx="3071834" cy="1928816"/>
          </a:xfrm>
          <a:prstGeom prst="rect">
            <a:avLst/>
          </a:prstGeom>
        </p:spPr>
      </p:pic>
      <p:pic>
        <p:nvPicPr>
          <p:cNvPr id="5" name="Рисунок 4" descr="iCAES8SZ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71612"/>
            <a:ext cx="3000396" cy="192882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714380"/>
          </a:xfrm>
        </p:spPr>
        <p:txBody>
          <a:bodyPr/>
          <a:lstStyle/>
          <a:p>
            <a:r>
              <a:rPr lang="ru-RU" dirty="0" smtClean="0"/>
              <a:t>              ОТКРЫТЫЙ СПОСОБ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786190"/>
            <a:ext cx="8183880" cy="20717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рекомендуется в основном для кратковременного хранения таких машин, как плуги, бороны, культиваторы и т. п. Этот способ характеризуется тем, что машины хранят на открытых площадках без снятия с них каких-либо сборочных единиц и деталей.</a:t>
            </a:r>
          </a:p>
          <a:p>
            <a:endParaRPr lang="ru-RU" dirty="0"/>
          </a:p>
        </p:txBody>
      </p:sp>
      <p:pic>
        <p:nvPicPr>
          <p:cNvPr id="5" name="Рисунок 4" descr="2063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500174"/>
            <a:ext cx="3357586" cy="2143140"/>
          </a:xfrm>
          <a:prstGeom prst="rect">
            <a:avLst/>
          </a:prstGeom>
        </p:spPr>
      </p:pic>
      <p:pic>
        <p:nvPicPr>
          <p:cNvPr id="6" name="Рисунок 5" descr="p1050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500174"/>
            <a:ext cx="3214690" cy="21788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         КОМБИНИРОВАННЫЙ СПОСОБ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4000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Данный способ применяют наиболее часто. Он сочетает в себе условия открытого и закрытого способов хранения, так как сложные машины хранят в закрытых помещениях или под навесом, а простые машины - на открытых, специально оборудованных площадках с твердым покрытием. При установке машин на открытое хранение с них в обязательном порядке снимают все разрушающиеся в открытой атмосфере сборочные единицы и детали (аккумуляторные батареи, ремни из </a:t>
            </a:r>
            <a:r>
              <a:rPr lang="ru-RU" dirty="0" err="1" smtClean="0"/>
              <a:t>резинотекстиля</a:t>
            </a:r>
            <a:r>
              <a:rPr lang="ru-RU" dirty="0" smtClean="0"/>
              <a:t>, втулочно-роликовые цепи и т. п.) И сдают на хранение в специально оборудованные помещения. При этом машины подвергают консервации и устанавливают на специальные подставки.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642942"/>
          </a:xfrm>
        </p:spPr>
        <p:txBody>
          <a:bodyPr/>
          <a:lstStyle/>
          <a:p>
            <a:r>
              <a:rPr lang="ru-RU" dirty="0" smtClean="0"/>
              <a:t>       Открытый способ хранения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285860"/>
          <a:ext cx="742634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714380"/>
          </a:xfrm>
        </p:spPr>
        <p:txBody>
          <a:bodyPr/>
          <a:lstStyle/>
          <a:p>
            <a:r>
              <a:rPr lang="ru-RU" dirty="0" smtClean="0"/>
              <a:t>         Закрытый способ  хранения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1428750"/>
          <a:ext cx="8183562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530352"/>
            <a:ext cx="4329114" cy="532754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- элемент ремонтно-обслуживающей базы центральной усадьбы сельскохозяйственного предприятия, где организуют хранение техники и снятых с нее составных частей, проводят досборку новой, разборку и дефекацию списанной техники, комплектование и настройку машинно-тракторных агрегатов, ремонт несложных сельскохозяйственных машин</a:t>
            </a:r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827584" y="571480"/>
            <a:ext cx="3530102" cy="250033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Машинный </a:t>
            </a:r>
          </a:p>
          <a:p>
            <a:pPr algn="ctr"/>
            <a:r>
              <a:rPr lang="ru-RU" sz="3600" dirty="0" smtClean="0"/>
              <a:t>двор</a:t>
            </a:r>
            <a:endParaRPr lang="ru-RU" sz="3600" dirty="0"/>
          </a:p>
        </p:txBody>
      </p:sp>
      <p:pic>
        <p:nvPicPr>
          <p:cNvPr id="5" name="Рисунок 4" descr="1361458430trakto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214686"/>
            <a:ext cx="3786214" cy="264320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СЕЛЬСКОХОЗЯЙСТВЕННЫХ МАШИН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142984"/>
            <a:ext cx="8183880" cy="471490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graphicFrame>
        <p:nvGraphicFramePr>
          <p:cNvPr id="8" name="Схема 7"/>
          <p:cNvGraphicFramePr/>
          <p:nvPr/>
        </p:nvGraphicFramePr>
        <p:xfrm>
          <a:off x="500034" y="1142984"/>
          <a:ext cx="821537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88424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642942"/>
          </a:xfrm>
        </p:spPr>
        <p:txBody>
          <a:bodyPr>
            <a:normAutofit/>
          </a:bodyPr>
          <a:lstStyle/>
          <a:p>
            <a:r>
              <a:rPr lang="ru-RU" dirty="0" smtClean="0"/>
              <a:t>     Машинный двор должен иметь: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071546"/>
            <a:ext cx="8183880" cy="464347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1285860"/>
            <a:ext cx="71438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помещения (гаражи, сараи, навесы) и площадки с твердым покрытием или профилированные для хранения техники;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1928802"/>
            <a:ext cx="714380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 (пункт) консервации сельскохозяйственной техники;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2500306"/>
            <a:ext cx="71438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площадку для комплектования, регулировки и настройки машин и агрегатов;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0100" y="3143248"/>
            <a:ext cx="71438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погрузочно-разгрузочную площадку, оборудованную</a:t>
            </a:r>
          </a:p>
          <a:p>
            <a:r>
              <a:rPr lang="ru-RU" dirty="0" smtClean="0"/>
              <a:t>грузоподъемными механизмами;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3786190"/>
            <a:ext cx="714380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склад для хранения составных частей, снимаемых с машин;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0100" y="4357694"/>
            <a:ext cx="714380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площадку для разборки и дефекации списанной техники;· противопожарное оборудование и инвентарь (противопожарные ящики с песком, противопожарные резервуары и т. д.);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100" y="5357826"/>
            <a:ext cx="714380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площадку для очистки и наружной мойки машин.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319784" cy="720080"/>
          </a:xfrm>
        </p:spPr>
        <p:txBody>
          <a:bodyPr/>
          <a:lstStyle/>
          <a:p>
            <a:r>
              <a:rPr lang="ru-RU" dirty="0" smtClean="0"/>
              <a:t>Постановка техники на хранение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8360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Установка машин на хранение производится под руководством ответственного лица, назначенного работодателем.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При подготовке машин к хранению, а также при осмотре и техническом обслуживании машин, агрегатов, оборудования, узлов и деталей в период хранения и при снятии их с хранения должно быть обеспечено выполнение соответствующих разделов настоящих Правил. </a:t>
            </a:r>
          </a:p>
          <a:p>
            <a:r>
              <a:rPr lang="ru-RU" dirty="0" smtClean="0"/>
              <a:t>Машины при хранении должны располагаться на обозначенных местах по группам, видам и маркам с соблюдением расстояний между ними для проведения профилактических осмотров, а расстояние между рядами должно обеспечивать установку, осмотр и снятие машин с хранения. </a:t>
            </a:r>
          </a:p>
          <a:p>
            <a:r>
              <a:rPr lang="ru-RU" dirty="0" smtClean="0"/>
              <a:t> На открытых площадках, обслуживаемых автокранами, автопогрузчиками, минимальное расстояние между машинами в ряду должно быть не менее 0,7 м, расстояние между рядами машин - не менее 6 м, а на площадках, обслуживаемых козловыми или мостовыми кранами, расстояние между машинами в ряду должно быть не менее 0,7 м, расстояние между рядами машин - 0,7 - 1,0 м. </a:t>
            </a:r>
          </a:p>
          <a:p>
            <a:r>
              <a:rPr lang="ru-RU" dirty="0" smtClean="0"/>
              <a:t> При хранении машин в закрытых помещениях и под навесами расстояние между машинами в ряду и от машин до стены помещения должно быть не менее 0,7 м, минимальное расстояние между рядами машин - 0,7 - 1,0 м. </a:t>
            </a:r>
          </a:p>
          <a:p>
            <a:r>
              <a:rPr lang="ru-RU" dirty="0" smtClean="0"/>
              <a:t> Кратковременное хранение машин может осуществляться на станах бригад, в отделениях, на фермах и центральной усадьбе хозяйства, а также при ремонтных мастерских в период ожидания ремонта или после его окончания с соблюдением всех мер безопасности.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При временном хранении машин на специально подготовленных площадках (в полевых условиях) машины должны располагаться в шеренгу в один ряд на расстоянии друг от друга, обеспечивающем свободный проезд с боковых сторон средств технического обслуживания и безопасную эвакуацию техники в случае пожара. </a:t>
            </a:r>
          </a:p>
          <a:p>
            <a:r>
              <a:rPr lang="ru-RU" dirty="0" smtClean="0"/>
              <a:t>Прицепные машины устанавливают на хранение так, чтобы их </a:t>
            </a:r>
            <a:r>
              <a:rPr lang="ru-RU" dirty="0" err="1" smtClean="0"/>
              <a:t>сницы</a:t>
            </a:r>
            <a:r>
              <a:rPr lang="ru-RU" dirty="0" smtClean="0"/>
              <a:t> были направлены в сторону выезда, а навесные - чтобы имелся свободный подъезд энергетического средства (трактор, автомобиль и т.д.). </a:t>
            </a:r>
          </a:p>
          <a:p>
            <a:r>
              <a:rPr lang="ru-RU" dirty="0" smtClean="0"/>
              <a:t> Размещение машин в местах хранения должно обеспечивать безопасный въезд и выезд, осмотр и проведение технического обслуживания. </a:t>
            </a:r>
          </a:p>
          <a:p>
            <a:r>
              <a:rPr lang="ru-RU" dirty="0" smtClean="0"/>
              <a:t> При постановке машин на хранение принимаются меры по предотвращению самопроизвольного опрокидывания или смещения машин. Рычаги коробки перемены передач тракторов, комбайнов и других самоходных машин переводят в нейтральное положение, а педали, рычаги и другие органы механизмов управления выключают. </a:t>
            </a:r>
          </a:p>
          <a:p>
            <a:r>
              <a:rPr lang="ru-RU" dirty="0" smtClean="0"/>
              <a:t>Машины, работавшие по внесению пестицидов и удобрений, моют в специально отведенных местах с соблюдением действующих санитарных правил. </a:t>
            </a:r>
          </a:p>
          <a:p>
            <a:r>
              <a:rPr lang="ru-RU" dirty="0" smtClean="0"/>
              <a:t>Установку крупногабаритной техники на подставки следует производить двумя домкратами. </a:t>
            </a:r>
          </a:p>
          <a:p>
            <a:r>
              <a:rPr lang="ru-RU" dirty="0" smtClean="0"/>
              <a:t>Поднимать машину домкратом следует только после установки под колеса противооткатных упоров. </a:t>
            </a:r>
          </a:p>
          <a:p>
            <a:r>
              <a:rPr lang="ru-RU" dirty="0" smtClean="0"/>
              <a:t>При нанесении антикоррозионных покрытий работникам выдают фартуки, рукавицы и защитные очки. </a:t>
            </a:r>
          </a:p>
          <a:p>
            <a:r>
              <a:rPr lang="ru-RU" dirty="0" smtClean="0"/>
              <a:t>Ножи режущих аппаратов уборочных машин укладывают на стеллажи сегментами вниз или в специальные чехлы. </a:t>
            </a:r>
          </a:p>
          <a:p>
            <a:r>
              <a:rPr lang="ru-RU" dirty="0" smtClean="0"/>
              <a:t> Зубовые бороны хранят в штабелях зубьями вовнутрь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04664"/>
            <a:ext cx="4610382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857256"/>
          </a:xfrm>
        </p:spPr>
        <p:txBody>
          <a:bodyPr/>
          <a:lstStyle/>
          <a:p>
            <a:r>
              <a:rPr lang="ru-RU" dirty="0" smtClean="0"/>
              <a:t>               ХРАНЕНИЕ МАШИН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143404"/>
          </a:xfrm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это комплекс организационных, экономических и технических мероприятий, позволяющих практически исключить вредные разрушающие и деформирующие воздействия на машину в нерабочий период.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229200"/>
            <a:ext cx="8219256" cy="6480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Технологическая схема проведения работ на машинном дворе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764704"/>
            <a:ext cx="28803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ПРИЕМ НА МАШИННЫЙ ДВОР</a:t>
            </a:r>
          </a:p>
          <a:p>
            <a:pPr algn="ctr"/>
            <a:r>
              <a:rPr lang="ru-RU" sz="1050" dirty="0" smtClean="0"/>
              <a:t>--по завершении с / </a:t>
            </a:r>
            <a:r>
              <a:rPr lang="ru-RU" sz="1050" dirty="0" err="1" smtClean="0"/>
              <a:t>х</a:t>
            </a:r>
            <a:r>
              <a:rPr lang="ru-RU" sz="1050" dirty="0" smtClean="0"/>
              <a:t>  работ</a:t>
            </a:r>
          </a:p>
          <a:p>
            <a:pPr algn="ctr"/>
            <a:r>
              <a:rPr lang="ru-RU" sz="1050" dirty="0" smtClean="0"/>
              <a:t>--после приобретения машин  </a:t>
            </a:r>
          </a:p>
          <a:p>
            <a:pPr algn="ctr"/>
            <a:r>
              <a:rPr lang="ru-RU" sz="1050" dirty="0" smtClean="0"/>
              <a:t>--после ремонта машин</a:t>
            </a:r>
            <a:endParaRPr lang="ru-RU" sz="10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1556792"/>
            <a:ext cx="41044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СПЕЦИАЛИЗИРОВАННЫЕ ЗОНЫ ПРОИЗВОДСТВА</a:t>
            </a:r>
            <a:endParaRPr lang="ru-RU" sz="105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427984" y="1412776"/>
            <a:ext cx="14401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1988840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Досборка новых машин</a:t>
            </a:r>
            <a:endParaRPr lang="ru-RU" sz="105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1988840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Консервация </a:t>
            </a:r>
            <a:r>
              <a:rPr lang="ru-RU" sz="1050" dirty="0" err="1" smtClean="0"/>
              <a:t>мащин</a:t>
            </a:r>
            <a:endParaRPr lang="ru-RU" sz="105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87824" y="1988840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Хранение машин</a:t>
            </a:r>
            <a:endParaRPr lang="ru-RU" sz="105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1988840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Ремонт машин</a:t>
            </a:r>
            <a:endParaRPr lang="ru-RU" sz="105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868144" y="1988840"/>
            <a:ext cx="11304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Подготовка к использованию</a:t>
            </a:r>
            <a:endParaRPr lang="ru-RU" sz="105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164288" y="1988840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Разборка списанных машин</a:t>
            </a:r>
            <a:endParaRPr lang="ru-RU" sz="105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1560" y="3356992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Инвентарная карточка машины</a:t>
            </a:r>
            <a:endParaRPr lang="ru-RU" sz="105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835696" y="3356992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Акт (журнал) постановки машины на хранение</a:t>
            </a:r>
            <a:endParaRPr lang="ru-RU" sz="105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987824" y="3356992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Журнал проверки технического состояния машин в период хранения</a:t>
            </a:r>
            <a:endParaRPr lang="ru-RU" sz="105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427984" y="2996952"/>
            <a:ext cx="12961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Видимость дефектов, акт приемки машин из ремонта  (передачи в ремонт)</a:t>
            </a:r>
            <a:endParaRPr lang="ru-RU" sz="105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868144" y="3356992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Акт (журнал) приемки машин в эксплуатацию</a:t>
            </a:r>
            <a:endParaRPr lang="ru-RU" sz="105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164288" y="2996952"/>
            <a:ext cx="1440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Акт на списание основных средств , накладные на сдачу узлов и деталей на склад или металлолом</a:t>
            </a:r>
            <a:endParaRPr lang="ru-RU" sz="105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059832" y="4509120"/>
            <a:ext cx="31683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ВЫДАЧА ТЕХНИКИ С МАШИННОГО ДВОРА</a:t>
            </a:r>
          </a:p>
          <a:p>
            <a:pPr algn="ctr"/>
            <a:r>
              <a:rPr lang="ru-RU" sz="1050" dirty="0" smtClean="0"/>
              <a:t>--для проведения механизированных работ</a:t>
            </a:r>
          </a:p>
          <a:p>
            <a:pPr algn="ctr"/>
            <a:r>
              <a:rPr lang="ru-RU" sz="1050" dirty="0" smtClean="0"/>
              <a:t>--для ремонта машин на стороне</a:t>
            </a:r>
          </a:p>
          <a:p>
            <a:pPr algn="ctr"/>
            <a:r>
              <a:rPr lang="ru-RU" sz="1050" dirty="0" smtClean="0"/>
              <a:t>--для передачи или продажи</a:t>
            </a:r>
            <a:endParaRPr lang="ru-RU" sz="105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779912" y="2708920"/>
            <a:ext cx="108012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документация</a:t>
            </a:r>
            <a:endParaRPr lang="ru-RU" sz="1050" dirty="0"/>
          </a:p>
        </p:txBody>
      </p:sp>
      <p:sp>
        <p:nvSpPr>
          <p:cNvPr id="53" name="Стрелка вниз 52"/>
          <p:cNvSpPr/>
          <p:nvPr/>
        </p:nvSpPr>
        <p:spPr>
          <a:xfrm>
            <a:off x="971600" y="1844824"/>
            <a:ext cx="14401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2267744" y="1844824"/>
            <a:ext cx="14401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3563888" y="1844824"/>
            <a:ext cx="14401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5004048" y="1844824"/>
            <a:ext cx="14401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6372200" y="1844824"/>
            <a:ext cx="14401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>
            <a:off x="7812360" y="1844824"/>
            <a:ext cx="14401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>
            <a:off x="1619672" y="206084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>
            <a:off x="2843808" y="2060848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право 63"/>
          <p:cNvSpPr/>
          <p:nvPr/>
        </p:nvSpPr>
        <p:spPr>
          <a:xfrm>
            <a:off x="4283968" y="2060848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право 64"/>
          <p:cNvSpPr/>
          <p:nvPr/>
        </p:nvSpPr>
        <p:spPr>
          <a:xfrm>
            <a:off x="5724128" y="2060848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65"/>
          <p:cNvSpPr/>
          <p:nvPr/>
        </p:nvSpPr>
        <p:spPr>
          <a:xfrm>
            <a:off x="7020272" y="2060848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верх 73"/>
          <p:cNvSpPr/>
          <p:nvPr/>
        </p:nvSpPr>
        <p:spPr>
          <a:xfrm>
            <a:off x="5940152" y="2348880"/>
            <a:ext cx="216024" cy="720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верх 76"/>
          <p:cNvSpPr/>
          <p:nvPr/>
        </p:nvSpPr>
        <p:spPr>
          <a:xfrm>
            <a:off x="6228184" y="2348880"/>
            <a:ext cx="1440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467544" y="2636912"/>
            <a:ext cx="8219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3" idx="3"/>
          </p:cNvCxnSpPr>
          <p:nvPr/>
        </p:nvCxnSpPr>
        <p:spPr>
          <a:xfrm flipH="1" flipV="1">
            <a:off x="8676456" y="4221088"/>
            <a:ext cx="10344" cy="133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467544" y="422108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3" idx="1"/>
          </p:cNvCxnSpPr>
          <p:nvPr/>
        </p:nvCxnSpPr>
        <p:spPr>
          <a:xfrm flipV="1">
            <a:off x="467544" y="4149080"/>
            <a:ext cx="0" cy="1404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043608" y="2348880"/>
            <a:ext cx="4571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2267744" y="2348880"/>
            <a:ext cx="4571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3563888" y="2348880"/>
            <a:ext cx="4571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076056" y="2348880"/>
            <a:ext cx="457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444208" y="2348880"/>
            <a:ext cx="4571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7884368" y="2348880"/>
            <a:ext cx="457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1043608" y="4365104"/>
            <a:ext cx="691276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1043608" y="3933056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884368" y="3933056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267744" y="3933056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3563888" y="3933056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076056" y="3933056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6444208" y="3933056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низ 122"/>
          <p:cNvSpPr/>
          <p:nvPr/>
        </p:nvSpPr>
        <p:spPr>
          <a:xfrm>
            <a:off x="4499992" y="4437112"/>
            <a:ext cx="216024" cy="72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971600" y="1844824"/>
            <a:ext cx="698477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 flipV="1">
            <a:off x="4427984" y="1772816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 flipH="1">
            <a:off x="1691679" y="2204864"/>
            <a:ext cx="4571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1691680" y="2564904"/>
            <a:ext cx="460851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4283968" y="2204864"/>
            <a:ext cx="45719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4283968" y="2420888"/>
            <a:ext cx="1800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ОРГАНИЗАЦИОННЫЕ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43932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dirty="0" smtClean="0"/>
              <a:t> </a:t>
            </a:r>
            <a:r>
              <a:rPr lang="ru-RU" dirty="0" smtClean="0"/>
              <a:t> обеспечение и оборудование мест хранения; организация и оплата труда при хранении техники; ведение учета и ответственность за хранящиеся машины; создание условий безопасности и противопожарной защиты.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iCAGKFZ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643314"/>
            <a:ext cx="4714908" cy="221457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1357322"/>
          </a:xfrm>
        </p:spPr>
        <p:txBody>
          <a:bodyPr/>
          <a:lstStyle/>
          <a:p>
            <a:r>
              <a:rPr lang="ru-RU" sz="4000" dirty="0" smtClean="0"/>
              <a:t>ТЕХНИЧЕСКИЕ  МЕРОПРИЯТИЯ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24288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500" dirty="0" smtClean="0"/>
              <a:t>  </a:t>
            </a:r>
            <a:r>
              <a:rPr lang="ru-RU" dirty="0" smtClean="0"/>
              <a:t> относятся, очистка и мойка машины; снятие сборочных единиц и деталей, подлежащих хранению на складе; установка машины на подставки в отведенном месте для хранения; нанесение защитных покрытий; герметизация отверстий и полостей машины; обслуживание машины в период хранения и снятие ее с хранения.</a:t>
            </a:r>
          </a:p>
          <a:p>
            <a:endParaRPr lang="ru-RU" dirty="0"/>
          </a:p>
        </p:txBody>
      </p:sp>
      <p:pic>
        <p:nvPicPr>
          <p:cNvPr id="4" name="Рисунок 3" descr="iCA02G0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786190"/>
            <a:ext cx="3500462" cy="2000254"/>
          </a:xfrm>
          <a:prstGeom prst="rect">
            <a:avLst/>
          </a:prstGeom>
        </p:spPr>
      </p:pic>
      <p:pic>
        <p:nvPicPr>
          <p:cNvPr id="5" name="Рисунок 4" descr="tehnika_sarj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786190"/>
            <a:ext cx="3357586" cy="20002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28604"/>
            <a:ext cx="6215106" cy="857256"/>
          </a:xfrm>
        </p:spPr>
        <p:txBody>
          <a:bodyPr/>
          <a:lstStyle/>
          <a:p>
            <a:r>
              <a:rPr lang="ru-RU" dirty="0" smtClean="0"/>
              <a:t>  ВИДЫ 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-45718" y="6857998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1928802"/>
            <a:ext cx="2857520" cy="1343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межсменное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7818" y="1928802"/>
            <a:ext cx="3000396" cy="1343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кратковременное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8926" y="4071942"/>
            <a:ext cx="328614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длительное</a:t>
            </a:r>
            <a:endParaRPr lang="ru-RU" sz="2400" dirty="0"/>
          </a:p>
        </p:txBody>
      </p: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>
            <a:off x="4572000" y="1214422"/>
            <a:ext cx="228601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0"/>
          </p:cNvCxnSpPr>
          <p:nvPr/>
        </p:nvCxnSpPr>
        <p:spPr>
          <a:xfrm rot="10800000" flipV="1">
            <a:off x="2285984" y="1214422"/>
            <a:ext cx="228601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7" idx="0"/>
          </p:cNvCxnSpPr>
          <p:nvPr/>
        </p:nvCxnSpPr>
        <p:spPr>
          <a:xfrm rot="5400000">
            <a:off x="3143240" y="2643182"/>
            <a:ext cx="28575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Кратковременное хранение организуют в период полевых работ для машин, которые временно (от десяти дней до двух месяцев) не используются,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длительное хранение машины устанавливают после окончания сезона, также в периоды, когда в работе продолжается более двух месяцев.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857224" y="2000240"/>
            <a:ext cx="3286148" cy="2724904"/>
          </a:xfrm>
          <a:prstGeom prst="wedgeRoundRectCallout">
            <a:avLst>
              <a:gd name="adj1" fmla="val 22398"/>
              <a:gd name="adj2" fmla="val -64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714876" y="1928802"/>
            <a:ext cx="3429024" cy="25717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mg_2563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285992"/>
            <a:ext cx="3048081" cy="2233878"/>
          </a:xfrm>
          <a:prstGeom prst="rect">
            <a:avLst/>
          </a:prstGeom>
        </p:spPr>
      </p:pic>
      <p:pic>
        <p:nvPicPr>
          <p:cNvPr id="9" name="Рисунок 8" descr="selhoztechni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71678"/>
            <a:ext cx="3143272" cy="2214578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3068948" cy="53275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 </a:t>
            </a:r>
            <a:r>
              <a:rPr lang="ru-RU" dirty="0" err="1" smtClean="0"/>
              <a:t>межсменному</a:t>
            </a:r>
            <a:r>
              <a:rPr lang="ru-RU" dirty="0" smtClean="0"/>
              <a:t> и кратковременному хранению машины подготавливают непосредственно после окончания работы (использования)            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 к длительному - не позднее 10 дней с момента окончания работы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067944" y="620688"/>
            <a:ext cx="3240360" cy="4032448"/>
          </a:xfrm>
          <a:prstGeom prst="wedgeRoundRectCallout">
            <a:avLst>
              <a:gd name="adj1" fmla="val -59821"/>
              <a:gd name="adj2" fmla="val -205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-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908720"/>
            <a:ext cx="2736304" cy="345638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E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8037</TotalTime>
  <Words>1475</Words>
  <Application>Microsoft Office PowerPoint</Application>
  <PresentationFormat>Экран (4:3)</PresentationFormat>
  <Paragraphs>152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СПОСОБЫ ХРАНЕНИЯ  СЕЛЬСКОХОЗЯЙСТВЕННЫХ МАШИН</vt:lpstr>
      <vt:lpstr>ВИДЫ СЕЛЬСКОХОЗЯЙСТВЕННЫХ МАШИН</vt:lpstr>
      <vt:lpstr>               ХРАНЕНИЕ МАШИН</vt:lpstr>
      <vt:lpstr>Слайд 4</vt:lpstr>
      <vt:lpstr>ОРГАНИЗАЦИОННЫЕ МЕРОПРИЯТИЯ</vt:lpstr>
      <vt:lpstr>ТЕХНИЧЕСКИЕ  МЕРОПРИЯТИЯ </vt:lpstr>
      <vt:lpstr>  ВИДЫ ХРАНЕНИЯ</vt:lpstr>
      <vt:lpstr>Слайд 8</vt:lpstr>
      <vt:lpstr>Слайд 9</vt:lpstr>
      <vt:lpstr>Правила межсменного хранения </vt:lpstr>
      <vt:lpstr>Правила кратковременного хранения</vt:lpstr>
      <vt:lpstr>Правила длительного хранения</vt:lpstr>
      <vt:lpstr>Слайд 13</vt:lpstr>
      <vt:lpstr>             ЗАКРЫТЫЙ СПОСОБ</vt:lpstr>
      <vt:lpstr>              ОТКРЫТЫЙ СПОСОБ</vt:lpstr>
      <vt:lpstr>         КОМБИНИРОВАННЫЙ СПОСОБ</vt:lpstr>
      <vt:lpstr>       Открытый способ хранения</vt:lpstr>
      <vt:lpstr>         Закрытый способ  хранения</vt:lpstr>
      <vt:lpstr>Слайд 19</vt:lpstr>
      <vt:lpstr>Слайд 20</vt:lpstr>
      <vt:lpstr>     Машинный двор должен иметь:</vt:lpstr>
      <vt:lpstr>Постановка техники на хранение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Ainur</dc:creator>
  <cp:lastModifiedBy>6zavemo</cp:lastModifiedBy>
  <cp:revision>808</cp:revision>
  <dcterms:created xsi:type="dcterms:W3CDTF">2014-04-01T07:36:25Z</dcterms:created>
  <dcterms:modified xsi:type="dcterms:W3CDTF">2014-06-16T10:01:25Z</dcterms:modified>
</cp:coreProperties>
</file>