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70" r:id="rId11"/>
    <p:sldId id="264" r:id="rId12"/>
    <p:sldId id="265" r:id="rId13"/>
    <p:sldId id="266" r:id="rId14"/>
    <p:sldId id="271" r:id="rId15"/>
    <p:sldId id="267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1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C62E35-0DD4-4A3E-A8D9-4BDEDF1DD5D0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E30451-AAB6-4130-8635-6D6C70FB7D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gsha.com/ru/learning/course/lesson.php?COURSE_ID=2&amp;ID=33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ru-RU" sz="4000" b="0" dirty="0"/>
              <a:t>Презентация на тему: «Техническое обслуживание зерноуборочных комбайнов»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221088"/>
            <a:ext cx="8064896" cy="2448272"/>
          </a:xfrm>
        </p:spPr>
        <p:txBody>
          <a:bodyPr>
            <a:normAutofit/>
          </a:bodyPr>
          <a:lstStyle/>
          <a:p>
            <a:r>
              <a:rPr lang="ru-RU" dirty="0"/>
              <a:t>.</a:t>
            </a:r>
          </a:p>
          <a:p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/>
              <a:t>Казань 2024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Рамиль\Pictures\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48074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471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8847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ТО-1</a:t>
            </a:r>
            <a:r>
              <a:rPr lang="ru-RU" dirty="0"/>
              <a:t> предусматривает работы, выполняемые при ЕТО, а также проведение следующих мероприятий. </a:t>
            </a:r>
            <a:br>
              <a:rPr lang="ru-RU" dirty="0"/>
            </a:br>
            <a:r>
              <a:rPr lang="ru-RU" dirty="0"/>
              <a:t>Проверяют надежность крепления: режущего аппарата; механизма привода ножа; ведущих и управляемых колес; моста ведущих колес к раме; соединений трубопроводов и креплений привода объемного </a:t>
            </a:r>
            <a:r>
              <a:rPr lang="ru-RU" dirty="0" err="1"/>
              <a:t>гидропровода</a:t>
            </a:r>
            <a:r>
              <a:rPr lang="ru-RU" dirty="0"/>
              <a:t> ходовой части; сборочных единиц и агрегатов дизеля. </a:t>
            </a:r>
            <a:br>
              <a:rPr lang="ru-RU" dirty="0"/>
            </a:br>
            <a:r>
              <a:rPr lang="ru-RU" dirty="0"/>
              <a:t>Осуществляют смазку: подшипников механизма выключения муфты сцепления дизеля; привода насоса; шарнира тяги механизма выноса мотовила; подшипников крестовины нижнего вала вариатора мотовила; ступицы нижнего шкива вариатора мотовила; шарниры щечек и коромысла привода ножа режущего аппарата; шарниров кардана привода гидронасоса.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501008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ТО-2</a:t>
            </a:r>
            <a:r>
              <a:rPr lang="ru-RU" dirty="0"/>
              <a:t> включает все операции, проводимые при ТО-1, а также выполнение еще и следующих операций. </a:t>
            </a:r>
            <a:br>
              <a:rPr lang="ru-RU" dirty="0"/>
            </a:br>
            <a:r>
              <a:rPr lang="ru-RU" dirty="0"/>
              <a:t>Проверяют и при наличии устраняют течь масла, топлива и воды. </a:t>
            </a:r>
            <a:br>
              <a:rPr lang="ru-RU" dirty="0"/>
            </a:br>
            <a:r>
              <a:rPr lang="ru-RU" dirty="0"/>
              <a:t>Проверяют надежность крепления режущего аппарата или подборщика к корпусу жатки, механизма привода ножа, копирующих башмаков жатки, моста ведущих колес к раме, ведущих и управляемых колес к ступицам, корпусов и крышек подшипников битеров, молотильных барабанов и главного </a:t>
            </a:r>
            <a:r>
              <a:rPr lang="ru-RU" dirty="0" err="1"/>
              <a:t>контрпривода</a:t>
            </a:r>
            <a:r>
              <a:rPr lang="ru-RU" dirty="0"/>
              <a:t>, удлинителя грохота, соединений трубопроводов и креплений объемного гидропривода.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Сливают отстой топлива из бака и прочищают вентиляционное отверстие в крышке горловины, из фильтра грубой очистки топлива. </a:t>
            </a:r>
            <a:br>
              <a:rPr lang="ru-RU" dirty="0"/>
            </a:br>
            <a:r>
              <a:rPr lang="ru-RU" dirty="0"/>
              <a:t>Очищают и промывают: масляную центрифугу; масляный фильтр турбокомпрессора; фильтр </a:t>
            </a:r>
            <a:r>
              <a:rPr lang="ru-RU" dirty="0" err="1"/>
              <a:t>гидросистемы</a:t>
            </a:r>
            <a:r>
              <a:rPr lang="ru-RU" dirty="0"/>
              <a:t>; воздухоочиститель пускового двигателя. </a:t>
            </a:r>
            <a:br>
              <a:rPr lang="ru-RU" dirty="0"/>
            </a:br>
            <a:r>
              <a:rPr lang="ru-RU" dirty="0"/>
              <a:t>Проверяют и регулируют: механизм уравновешивания корпуса жатки; натяжение ременных и цепных передач; натяжение цепей транспортера наклонной камеры; предохранительные муфты; работу сигнализаторов копнителя; зазоры между клапанами и коромыслами механизма газораспределения; форсунки на давление начала впрыскивания и качество распыла топлива; муфту сцепления дизеля; механизм уравновешивания редуктором пускового двигателя. </a:t>
            </a:r>
            <a:br>
              <a:rPr lang="ru-RU" dirty="0"/>
            </a:br>
            <a:r>
              <a:rPr lang="ru-RU" dirty="0"/>
              <a:t>Производят замену масла в картере дизеля и смазку в корпусе редуктора пускового двигателя. </a:t>
            </a:r>
            <a:br>
              <a:rPr lang="ru-RU" dirty="0"/>
            </a:br>
            <a:r>
              <a:rPr lang="ru-RU" dirty="0"/>
              <a:t>Проверяют работоспособность: системы освещения и сигнализации; системы вентиляции и кондиционирования кабины; рулевого управления; тормозов; </a:t>
            </a:r>
            <a:r>
              <a:rPr lang="ru-RU" dirty="0" err="1"/>
              <a:t>гидросистемы</a:t>
            </a:r>
            <a:r>
              <a:rPr lang="ru-RU" dirty="0"/>
              <a:t>; рабочих органов.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ТО при подготовке зерноуборочной техники к кратковременному или </a:t>
            </a:r>
            <a:r>
              <a:rPr lang="ru-RU" b="1" dirty="0" err="1"/>
              <a:t>межсменному</a:t>
            </a:r>
            <a:r>
              <a:rPr lang="ru-RU" b="1" dirty="0"/>
              <a:t> хранению</a:t>
            </a:r>
            <a:r>
              <a:rPr lang="ru-RU" dirty="0"/>
              <a:t> предусматривает: очистку составных частей комбайна; установку рычагов управления движением комбайна в нейтральное положение; отключение аккумуляторных батарей. </a:t>
            </a:r>
            <a:br>
              <a:rPr lang="ru-RU" dirty="0"/>
            </a:br>
            <a:r>
              <a:rPr lang="ru-RU" dirty="0"/>
              <a:t>При низких температурах или хранении комбайна свыше одного месяца снимают батареи, проверяют их исправность, доводят уровень и плотность электролита до нормы и подзаряжают их. </a:t>
            </a:r>
            <a:br>
              <a:rPr lang="ru-RU" dirty="0"/>
            </a:br>
            <a:r>
              <a:rPr lang="ru-RU" dirty="0"/>
              <a:t>Уровень электролита должен быть на 10... 15 мм выше защитной решетки пластин, а его плотность должна быть не менее 1,27 г/см3. </a:t>
            </a:r>
            <a:br>
              <a:rPr lang="ru-RU" dirty="0"/>
            </a:br>
            <a:r>
              <a:rPr lang="ru-RU" dirty="0"/>
              <a:t>Комбайн устанавливают на подставки.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212976"/>
            <a:ext cx="83174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ТО при установке зерноуборочных машин на длительное хранение</a:t>
            </a:r>
            <a:r>
              <a:rPr lang="ru-RU" dirty="0"/>
              <a:t> предусматривает следующие виды работ. </a:t>
            </a:r>
            <a:br>
              <a:rPr lang="ru-RU" dirty="0"/>
            </a:br>
            <a:r>
              <a:rPr lang="ru-RU" dirty="0"/>
              <a:t>Зерноуборочные машины очищают, моют и устанавливают на площадке для хранения. </a:t>
            </a:r>
            <a:br>
              <a:rPr lang="ru-RU" dirty="0"/>
            </a:br>
            <a:r>
              <a:rPr lang="ru-RU" dirty="0"/>
              <a:t>Перед установкой на площадке для хранения осуществляют диагностирование технического состояния составных частей зерноуборочной машины. </a:t>
            </a:r>
            <a:br>
              <a:rPr lang="ru-RU" dirty="0"/>
            </a:br>
            <a:r>
              <a:rPr lang="ru-RU" dirty="0"/>
              <a:t>У зерноуборочного комбайна сливают: отстой дизельного топлива из фильтров грубой и тонкой очистки топлива; дизельное топливо из бака.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7276"/>
            <a:ext cx="8524774" cy="2667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9136"/>
            <a:ext cx="8524774" cy="3452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295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Очищают, промывают и устанавливают на место: масляный фильтр </a:t>
            </a:r>
            <a:r>
              <a:rPr lang="ru-RU" dirty="0" err="1"/>
              <a:t>трубокомпрессора</a:t>
            </a:r>
            <a:r>
              <a:rPr lang="ru-RU" dirty="0"/>
              <a:t>; масляную центрифугу; фильтр </a:t>
            </a:r>
            <a:r>
              <a:rPr lang="ru-RU" dirty="0" err="1"/>
              <a:t>гидросистемы</a:t>
            </a:r>
            <a:r>
              <a:rPr lang="ru-RU" dirty="0"/>
              <a:t>; сапуны баков </a:t>
            </a:r>
            <a:r>
              <a:rPr lang="ru-RU" dirty="0" err="1"/>
              <a:t>гидросистемы</a:t>
            </a:r>
            <a:r>
              <a:rPr lang="ru-RU" dirty="0"/>
              <a:t> и объемного гидропривода ходовой части.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Осуществляют консервацию внутренних полостей: топливной системы дизеля; </a:t>
            </a:r>
            <a:r>
              <a:rPr lang="ru-RU" dirty="0" err="1"/>
              <a:t>гидросистемы</a:t>
            </a:r>
            <a:r>
              <a:rPr lang="ru-RU" dirty="0"/>
              <a:t>; коробки диапазонов; бортовых редукторов.</a:t>
            </a:r>
            <a:br>
              <a:rPr lang="ru-RU" dirty="0"/>
            </a:br>
            <a:r>
              <a:rPr lang="ru-RU" dirty="0"/>
              <a:t>Снимают аккумуляторные батареи и ножи режущего аппарата, очищают и смазывают их, а затем сдают на склад. </a:t>
            </a:r>
            <a:br>
              <a:rPr lang="ru-RU" dirty="0"/>
            </a:br>
            <a:r>
              <a:rPr lang="ru-RU" dirty="0"/>
              <a:t>Снимают втулочно-роликовые цепи, промывают, проваривают в масле, скатывают в рулоны, обертывают в промасленную бумагу, прикрепляют бирку и сдают на склад. </a:t>
            </a:r>
            <a:br>
              <a:rPr lang="ru-RU" dirty="0"/>
            </a:br>
            <a:r>
              <a:rPr lang="ru-RU" dirty="0"/>
              <a:t>Ослабляют натяжение пружин, смазывают все точки смазки комбайна. Покрывают защитными смазками наружные металлические поверхности. </a:t>
            </a:r>
            <a:br>
              <a:rPr lang="ru-RU" dirty="0"/>
            </a:br>
            <a:r>
              <a:rPr lang="ru-RU" dirty="0"/>
              <a:t>Проверяют герметизацию комбайна. </a:t>
            </a:r>
            <a:br>
              <a:rPr lang="ru-RU" dirty="0"/>
            </a:br>
            <a:r>
              <a:rPr lang="ru-RU" dirty="0"/>
              <a:t>Устанавливают комбайн, жатку и </a:t>
            </a:r>
            <a:r>
              <a:rPr lang="ru-RU" dirty="0" err="1"/>
              <a:t>платформу-подборщик</a:t>
            </a:r>
            <a:r>
              <a:rPr lang="ru-RU" dirty="0"/>
              <a:t> на подставки. Между шинами колес и опорной поверхностью должно быть расстояние 8... 10 см. Прогиб бруса жатки в период хранения не допускается. Давление в шинах колес доводят до 0,1 МПа.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Ильмир\Desktop\kombayni_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294013" cy="6740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 descr="data:image/jpeg;base64,/9j/4AAQSkZJRgABAQAAAQABAAD/2wCEAAkGBhQSERUUExQWFRUWGBcWFxcYFhgYFRcVFxgWFBUVFxYaHCYfGB0jGhQUHy8gIycpLC0tFh8xNTAqNSYrLCkBCQoKDgwOGg8PGikkHyQsLCwsLCksLCwvLCwsLCksLCwsLCwsLCwpLSwsLCwsKSwsLCwsLCksLCwsLCwsLCwsLP/AABEIALcBEwMBIgACEQEDEQH/xAAbAAABBQEBAAAAAAAAAAAAAAAEAAECAwUGB//EAEEQAAIBAwIEAwYDBgQEBwEAAAECEQADIRIxBAVBUSJhcQYTMoGRoUJSsSNiwdHh8BQVcvEzU4KSBxZDY6LS8iT/xAAbAQADAQEBAQEAAAAAAAAAAAABAgMEAAUGB//EAC8RAAICAQQBAgQGAgMBAAAAAAABAhEDBBIhMUETUSIyYfAFFHGRobFS8RWBwQb/2gAMAwEAAhEDEQA/AMIVMVEVMV9cj4FjipU1PToRj0qVKmAPSpUqKAKlSpVxwqVKlXHCpU9KKDOEKVKnpWAcVdZFVAUXZSkm6RTFG5F9oUUgqm2KIQVjmz2MaovtUYj0LaFEqayyN0OAhCaO4e+Ygf1oBDR/DLGay5DTANsDvWlY4uMVk+/qVu9WZoumdMnGCKa7xoFc+eLprvE4oKI+9hnH8ZNZN+4adr9DXLtVjElJlF1qEu1fdahnNa4oyTZQ9Us1WvVDGtMUZZMiWpqaaVUJWcwKkKYVICtx4zHpxSpUwo9KlSogHpU00pogHpU4FKKNhFSioPeVd2ArouGs8LZRWusjOVBgksZIn4FrHm1mPF5t+yN2DQZs3il7v/z3MXh+FZzCKW9BP32rU4Ll1m7+yD6byHxjJPXUO2PDtRtz2paNNiwQPzOQi/JRJ/Sue5tzHiNa/tQrXOiKFA0yZkyepzXk59dkyU48Ue7pvwzFiT9T4rVf6Oj/APKCf8xv+0Uz+yiKJN0gDckAD61xzc0ulCTevSP/AHCM/Kgbr3HEG67z0Zic+k1L85m/yK/8fpv8P7OybkOoa+HuLxCD4tBBdP8AUkzHmJqq0K5nl/MTbZCrNZdfxqTqP9K6rhPai1fUHik0scDiLQE463bQ39Rmrw1zfGT9zLP8MjF7sX7Fi1clW3uXFVDqVuWz8NxDqQ+R/KfI0rNvrWnepK0SUJRdNBHD2JEmplINPbuwKffJqDbvk11GuC6yO9XG/QpuUtVI43yMpUGJdq1LlBK9XB6nKI6kE+8pnu1RrqLPSqIdxNrlUu9RZqgWqqiSciu41Uk1Y1VmrojIpeqmq5hVTCqohIqpVLTSpyRzAFSFMKet54zHpCmqVFAFSireHtBmC6lUnA1TudpIGPnRnF+zvFIG/YMWXuygEfu5k7/as2TV4sfbNuHQZ8tVHj3ZnxULjhRkxUeaarMW2gXSoZgPwTI+uDWYGAyTnvWDU/isYcY1bPb0H/zs8y35nS+nn6/oG3OP/KvzP8v9qzuI5g2rTM4kjYfY/rSPGL+YH0zQHFTrmMEGPkBI/T6ivJerzZpfG+PY9/J+HafR416cefd8v+Qm7zBU3AYEEQIJnBB3G31rZ9lLhZBGAFGCJOYMEiM+dcdza94GWJhASexY103spxItllI/An2GftU4dsXLKTS3M6ttQ3Sf9JB+xg/rWJzfiAbhI/Ah3BBDMY2Ox2+tXc0577twomIztIPYfOsF+Ia5rO5YqPkveqNkLsiL8JA3Lfz/AJVZa4htYI3GQe1T4Hh9d5LZ6kAwJ3gbDeu8s+y1hW/E0AzI0dgMRPQ08Mbn0SlNR7OMt8GXwwnrgDFH8J7O3F8S/ARk4JE4G9dRzDh0Sy2lAMRPXJ70RxA08OieY+wM/etEdOuEzNLUVbRz/K+X3bVw6XKWisMoMh/Irt/titdDVa1agrXDGsapGSeV5HbL7YqwtVIapTXUFMmtTIqC080rGRYpqc1UKdjStDWWK9ItUUpMa6jrGY1EmmNRpkhLE1VkVYRUCKZCsqYVW1XMKrIqiJMpilVmmlT2To5Snp0tzMdMx5dTTosn+/tW+zxaGp0EmBmpcchRQQJJxpzM9DHYjPyNU8BzMLetq5CtDuPMopMesxisGo1+PF8K5f8AX6nsaT8IzZo+pLiK/n9A3jOBCBdJPvGHiyJkmJXy7eUVr81/8R2a17qVMnrIJC7AMAYyBn071x/Ec2Kp4iC5krBBILEmTnETgelYSLmSZ/SvncmSv1Ps9HpPUfPEV90dff4UX2NwtrZ+zDA2ABzNZPGezLiYLN3Vh4vkRj6TQ9jjANxHmJrU4XmC/n+RmPsDWW2e0ouHCMSxwCq0MdJmIcFdxBBMaTie0VuWfZS6yOuACPAyuraioADpBmYwVOceVFjjxsSpX97xADyML9qoX2hVbxHvZWB4gQwU+awDGI6kUspzStEMrcuGc7zH2ZuWbL+9tOGKghmgJcEF1ggnxD3ZBAaTjuJL5eAOIGQFZRpMdSqjTn1j512icxFy2FIS7bOk6TGkuhDIUKgEEHGc7b0/NPZm1ea3f4dCG1eK3qGkNIKNAyq6i0jz6Cmw6lPh8HmajBLtHE8bbOCcs0kjqPExz55Bjzqvl4yvXJ7+f9KP5xwTWC4YeIM49C0HfuB+ooYWioEbpkx3/wD19hW6uDz+Ux+DulL2oGCCCD2MyP0r03l/E+/tLdB1SBOIgx4hHrNeZWbBa7oG7EgEnGBitv2Z5wyJcSSARA8jGD9f1q+GbTohmjuVnU82I0qv5nWrOaXB4F9T18hQLX/etYPqx9RE/dTTe0XMIuqpGPBpacbyQe3Wtu7a7Zi27k0i1RU5qu02oA9DmrQtaLM3JJasFVqKsUUjHVkgamKiKkKQoOKVIUooBJJSfemWnNA4iaY1PTT+6NGwUV1EirtIG+fSom52H86Ngr3Kfd1FlFWNNVxTIRldKpaaVPYpzSWI0xhskdmjt9fnTXvCNYHh2YdjvHoRtWhd4QaFNvKkmMgHXj4CTg42P2ipjgkuKwfEqwcfCdP5l9N4OR6RRlqUoOf6maGjcpqH6f7Oa4LnZueHUjqxlQxjSdlUHwkAkRvhvWi73BWL6k/8BhltQ1IrqQrAndYzkHpg1Hj+RWbQ0WbZIHi1ZaS2CJJAGAv0ozg0V7QuDSXONJaJIEGWtajqAwe4Ub7V8jklJts/QoOKilFGT/5LukeC0t3Jh7d0FPIkkhlJ8w21I+wF9cswUYEbtJMR0B+tH2vbO3w2m2khYBbEaQcAsW8TNHcTIO1bFr2sW4unWh1GFRwM7jGx7fzqPqyj80S7yTaqLRzfD+ziAAku0hjGwEQMgCZmRE9K0eC4bhbTsGFsRgBjqYkEgxJJOADt+Lyojm12zdXQye6eJlv2ykEZALzBmYwRPaZrmfarlHG8KusXddgsAjWjpEMJGpUA05ketaIZYy6M8lkl80mdBzfmdlbR9zbAckKGa0VUTuwLLkgAx5xXDf5OpMsxJ3wAtZqcW4uSxJYiJOTHzNXtxpPf61sglVs87NKcJbYs2+CAsnUusHrqZtJ/1AEavmDXVcq5sx/aW2AIIDQZgec9wDvv5V57Y44j/c7+s0ZwfOCjhlbS2xLKGUj1walnwqatLkGHNKL+J8Hp/NgnHm0C6h7VwlpX4gVBA6RJXJO29eb3+NZSWkhmYmQeisVEdxOqujsceisr2m8UjUQcdBkdNz9azfbCyffgsmmFWcRqJM4A9Y+RqWmySvaymoxr5kZ/D84kzcUNHUeFvmV3+c1q8Bxdn3moMbYLTDCVAJnSGztsJiuZbc1IPW5OnZiatUev8PbS5xP7Eh0W3IYZBM5z3zQXNrIZwjZGqT8iF/ifpXA8s4vRlbr2n6EE6T5EjIrouC5xebLKt7aWU+MQZyOv0rVDP4kZZ4PMTouEtgIoGwFXCszhOeWjCklD2cRWpa8WQQR5VtjOLXDMMoST5RICpCpi3UgorrOpkRUgtSAqQFK2MkRApAVYEqWkevpS2GiCpU9IFIv2EVCKHLDwiRu9sVWxqVRimQrIxTVMimo2LRAiomrDUStGwNFcUqlppUwlAFzjrTltdogCdRtkRGJbSeoo/wDyi3xFv/8AnurAiSCRdtxJDD54KkQRIoPmvs6GbVbfQeuJDRvgZ7/WstOTXUllPjg+JJB89Q6/3Ir4iGqntrd+59q9Nj3blGmH839kPAWUAOuVGnSzA4uWiDup3AkRPpWXyXkWh7wS46qxAa2Q2lbynXbbWMwYCkNG5BJxWhy72va2nu+IBdQe/jAPQTuOozWtd4ZtIaw5uI4YA7PBU4MfinSuewrnlklT6K14ZxntL7GtdJv27YAJ1e7O6Nd8bsw8nJ7jxT0rnOJ5R4Az/s7lsKHByyguQh7kiIPqK9H4LmJVVBYyQFGrBOmFMjvET3B6Vne2fKveauIUDS4Fm+Rkq2qFeOg8Uk/uinw6ht7ZFaS5OX4rnTKygSbbANDElpO+fw57d62+X8xi6fdldBAD23JIII1EMsGRk5+dclxp12UOzp+zuDqHU6SfQgqfk1H/AORM722wp92jAsdJnTHhG+Y6CtDxRfN0JmyxiuFbAva3liKy3rY0i4dLLM6WUHTpP5So+RBrP4flDNbNzAEgKN2YkE4A2GNz5V2TJY027b2/jyh1ltTjEsT8O5G/as8cGLv7PQbd62W0hTAePitkHZhGPQjzq+LO1FJ/uYZabfJyX2zmLfByfEQn+refSj+G5aVAOASdyDEdhjNbXLOTpo1SQ2dwrdcDImreY8sVbeqVbPW2oySexppZ03tJrCrryA8HxAtyLhA7MNwfOOlVc/5hqZbZyU+InqWAMDyii+X8o99J8IjEx19K2uN5At/h1jT763KBgIDgZAP/AMoOalLJjhkTKPFNxcPJmct9jv8AE8P73h2lgDqtmAda5hT1BG1YPHcvey2h1IaAY9RI/j9DW3y/mNzhwbbLBB3VipB6gqVzt3FdFwfGWeNtEPBKR4vCrSDgEf3vQnqJ4m3JXH3O/KqcVXDOG4XhC0QmryrYtcjcEeF0JIg5gHtXQ3fZRrRZ7LeCR3kdp/nV9tb4IV21KcgzIxmitVGSuLF9Bx+GSMa9wl9AA2i8vZhJ++foaoMW3H/EsSJBWSvrBrp+KQBc9cj17Vjk3HGjquVx9qb8yvDEWnfkusc44hdjb4geR0v8wetaPC+09omH1Wm7OIHyO1ZPCW0uqVuLpuLsy4n1FRt2HPhBleziR6Zq0NY15JZNHF+DsbbAiQQR3Bmp1w/E8G9kFlD2yPxWzK/Ndqv5d7W3RhtF0euh/ocGvQhqoyXJ52TSyi+DsYpVmWPaWyQNRNs/vCM+u1aHCcWl0SjBu8dPXtVlliyDxSXZZFLTVmmlpp7J0V6aWmp6aWmjZ1ENFOLBNSing11nUh14InqKvTlYO5NUAkVcLzjpUpOXhjpR8ou/yhO5+1PQ/wDi386VJWT3HuHsZPLgfc6iZIlh1kH4pnMjJqP+JhsgxAyIIM46/wB5FCctvaURGJ3dN91aADn0Jn0qtdSEydvCdp0kEA+oIHp8q+JceT7NAvPOBtM0SA5A09Q09CvrsQao5dzxrLW3TWumVuLuhiN5ypIjr0rQtop8IYhuhIEeHcSJnAIyKEv2Wh2QMHK6gRMMQCYOBBiR51aEvDJzXlG1zXhbfF2XvWpDg6p2z/p+e/kKx+H585X3LQNUZOIkSD3jNAezHtD7gEXA2lwcbrq3Gk7fKrPaHhZ0XVTwOJkfECPiBziMbDrmmcKltfXuLGVrg6ReSpba7dt20F4pqc7ho/EJxmJ6Vm8TZ95ctOHPvIMBh4QZJIwMwIHah+S840B/eEjcDM/L0Mnetjn/AA0qrWJIUhwQfzHIHaCJ/wCqp3KLqT+g7V8mNc9mVa4bgBJ+NFLYDCJH+kHcUXw3KCVBcob6gFtK/Gs4fadQAAMdp71lj2kuKArCVMMJiVI30k7SZn1rouC5tbvvbAYC4ELBgCF1DGlgdgQc/Y5qs55dqTfAiULZj855QxabRUAmHUYlmki4MGJzPY1gL7L3mxaOoASQTpbcjY7nH6V6Jf5cAJjw6RI/c6gEHp3HYUNxHLyWUqZOM+W4JHUEUYaxxpMpGKTtHn3KxcRGAI1C4VZWMEGFgZxvNbHJeLZ2u2nlXADjf8MzEb+EOMdxW1b5MuotctrkSWXIYAzDDvHXypv8CFJuKZKwxEdNjpPYjP1p8upjNVRCGGUZXZXx/A2OMRZcC8uA4gax2aZk+fl8q5yxya9wt2NYZGJAxiR0I6b9DWxxvL2ttKmYOoHMHquehgitbheIXiRpKhSAD6EbZ36VKOdwj7x8lZ49z+pLh+JKLJjIEDrg5BFOeCEjSZBJIAGwP4vQTT3LLDwtGB4TG5A/jFV8HxJRoPWI8jPUVk5jbiX+biRAose4uFlLeJDAMEbgH+B70uE4XADMrZhXXuOjDdT0zRnF8CraTP4pB7NII/WPlQjcCJa5JAOGUd506jnEEAzvTqal5JuNAN20BcIPhYH7/wBaNucJiR/Z6H+FUmxcuGXMwIx1AJAM7yf1FGcvVreHOpZjzg9CO4xVm68iUV6taFYzEEVh2+Xw2lgGQ7SNvnuK6V1RpKmCP06Hz2rO/wAQpk4I3IyDjcjEjE/SnhnkkJLDGTMhOG0uyFGFvYz4lE/CZqCcKeGuDdQ3wuhgehGR8q6DhbAyVaR0aDIEfC42IjarrypcXQ43n6g/Yg035ySl9BXpYuP1B+H9oWQxdhh0YCGI8xsT6R6V0Fm4HUMplSJB8qxDy4EaW3G3X6xWpybh9FpUPSfTJJxXs6PXrJ8LZ4+s0Xp/ElwFaKQtGrglS0edenv9jzdpUtg9qtBjcCaiB50xQedLdhqiL3z0gelVszdzVhWmIp1SEdsp0nzpVZpp6axaMG3wk+7ZQCgmDOCVOrSQMrAnaRg+VEcx4KTrAMEZMbGZzHnQXs/znTZ0v1aQGAOCQGAI/vxVfxHC+8RjYeGVpAB2xBGNxgn1EdK+GmqlR9rF8FYs6lmCN8g/CQJ8B8469DQnD8wNu4quCwOkAnOkDfPpMia0eWcXqstqKltQBMQG94QNhhdyP96n7kFCpGCCOogmFyP4+dC64YezmPaPl/uidM+6c6oEFT+KI6RP0rU5Qq3OFNplMsA1tjgYnKsJIJgj5VbzBQEQPJQE2+wndGHymn5ZwoZFXVqKm57sD4sMGUATGzSPU1T1Lx0Lt5s5/jOF8RKeQ9ewMDfG9a3JfaAolwXA2jSACPwkHz2yRWjxvBK6BgohpkEfC2ScA9x0PWgbXCjRctHVpcRGCZDKYUgmTAaB6V29SVNDOPlBv+S2Lp2ww1AgwZJyO28VmvZt8PfUrqQrlp0kaCIJVgZ67eflQfB8XpY2xFxAWEMJJXVI65iMdpNXMDlYFxVyJy0ESAJGBE7RRScXVnd8nRezqXLLvau3ENsn9lLfiOdOfhJBBjrWtctFZKqAJBBxgGZx5Hp51xXGcUG0sygNABDCAVBiD9h86105m6BgtwhQNfiyGQ/i76l2JnMetJJX32dta6DbnCtrJNxiNMQAFEmTIPoaDHCnTuWECFY51RGCN5U7d4q4+0SOAVZHIywUiTAOw37/AGoI+1SR4+HYdvFjy3URsJikUZhuhigeyJOQChExOkxnGMQazuAc2nLgypkZGROIcT96I4bnMK5FsEFw2gtMBgdXjGdxvUv8xR2B/wAO+giCA3jUn8jL8Xoen0qijJJrwc2jZNtyohtSEDUN9BjoO2NsUHc4N5kAspEgjfvkdxtiq+F50ivFy3cCnCXAYI7ggdMelE8LzmyWa20B86Scax1zHn9+lR2yXga1Y1i4XRkjI6TpIgjPacb1UvAvab3iEDUQXVxIO856Ekma0bLqYe35iQ2c4gg/UUGti8DDXWEEgkTEkYkdP0pYugvkhxvLQyk+O2d5GTJ32OVnNE8PZcKJYP3JAziI9PWhbnD3lMi8xWIgzt1Xr8u1Af5tftsQdoMRAmMq094nbvTpSkqiwcLlmu8H4kE7Az4fQxn/AHqi/wAOROFJEQIz0wJzG/1qNktcXXbdXnoQAejHIzt+tFrxgbcMpjOJE+QzPrg0LaOpdgq3SjQVlOmNvIxuNqe4obVGDuO2rt5VdxFqchifUY/+w9Y9az+IkDM5Pi39ZkehNFcuwhVi8Xt58MdSYwMNnuDFVtxWmZeQNmBx/wBUbZqu3ZMkBogzDaZHQsD2PX71VxnFEqVgt1jTBXtpncU0VT4FatchVrmKmRrIYbjUfsdjRBa5ghyRuPEa58Wyi+8AysnG4xmR1EDOPrWmvFAgFSDIBIBEiRM4/lVnKa+WTJenB9osu8awJ0sZx+I79u9VvzG4BOpwPU/rQ/EX1idRLTAIEEdx9c9vKnS4NBBIYgbkEfTON+1Oss0u2JLDBvodebufxt9TUzzS70du3f8AhQqcI5g6gR0/CRMYqm66Kc3Vx3ImPI9cA48qstRPw2Temh20g880v/mP0H8qVZbQf/Vt/wDf/WlTfmcn1/kX8ri+hongrZKoh0MpDKGO8nI88fpVF3mDcNcP+oQehByd4wfsQaJvcSivkYxHlMmZG67ZpuMte+R2E4BFy2fzLs4noRO3asVV83Rqu+jaWxaZPeAjQSgiRGCemwMt9zWhbsqZg9xE4MiQI8xkf0rjOW8abS2rQCsrhndDGqCzCVb/AKR9K6HmHCvdsXDZMFtJxsw6gxsYUUsobX9AXasmnCgs6u6QxK6GwQZLBvlQhse54m2xUBnU2y3ZjlDI6GGG2flVN24RaZGU+9DfHkysyWbpBxn96Kte+X4U6iCBqDThgMGRiQynSdulJVclOzXOl1YeFp/JkEEkZEYO9c3xnLmW5qwCDKFcHeQSDtH8KjwfMWY67ZUF0YE5kXU8REdQwEjbrRnDc0F9GV9EqJVl7idWNxG/1rtri7CvYzOL5Xr/AGttDDGSVGVcmHDDqNU79xU+D4YXFZXCi4uVkwW65B2YZ3q/h9auyA6S0smzIWUeIR5rnPVayOJ4xwxfUoad1EfMic771VXJVYKo1+MW3pRTOmOsAeYmcRp86r4bh9Z8LQ9uSurGDujehJH/AFedX8JzBrlrUQPe5UgzBI8W4yMFvtWfxHNodPCoMSGHVTPgPcj+Apal15GuirjPeo8oSVYalwsQTBXVvqBxjfFCDmVyACWUziWkkCO+evnWzw/HpedlQRpkjURkwNSDp4l+4BoLiilxvgkMI1GQFc7EZ74PTr0qsHXDQsuirk103LpUnLSM5ErDic+REVpNy84KhQSxWJwGDRG847Y2rC4ex7m6slILCQh1ET4Wnpsa27XLH0nTcciCymQSyLAIZRkER2o5ErtAg6VEH4dg0amAYAg6iJ7jeIiT8qDucsuABkM6tw6zBkgzG3060dxN4e7lYDL4sk7yG65P4hGBuPKojhpIIcqpiWIPhJ6b4IzJ6QeuyRbQ8kmALce2GXQ6z8TLLJIMgyTAzGPKta1ePE2kR7ul4IxuYyJnf0k1oHhZRTq1ArIgrGDGmG3yD9Ky+aXgQoOkaWkYKkiYjIGrecdqDlv6QFwEWuaOh03J6ZKmGAwYBjP9fStMm2dg5hZwmSO0Ez6isy8vvJD5Zekkz5gCTmf0PeszjfeW4gtjMQcDqBPbf61NQUugvg1TyoJ+0ttKFgWGcAwJ+Qz8qtvN1W4rgfWNvLtFZHA8a1zxTkNnMMB3Hn/WjSQp0OSfytHxCNiBGR/KjKL6fZyZZbhz+zbQYko23fH0qOkwwcER2JI26Rn+WaVq6gYNBMHDAGRHUnJHb50S3F6zPhkHGTB7GV8vXbzoBMxLsMIS6xPQgAdMSx2z5RVvE8wVgB7m7b2AZfFBJg/CfTp9av4ni1wZKbARDgGJ2Hy+/aquHEMSCGwDOw6gxGRtVLQlGc/E3VYglh2bBBjYMOv2qXug/XTHUHwj1HTGIoq4DnIIHdhqEefUT1Iq/h9XUT+HPxZxnv69aLl5DQDds3Fw2RBg/iBiQZ6iq+I2BiZGR/EnGZo1nNvwkNonGIKeQ8t8HtVdy7plm0sm2oCGG+5GII8vnXJsFAq6onuIIB/h9KkxGkjrvPriT3OKi3M5wJjoQAGBzjsaF/xRJIYYHlMjfYztVFFicBVq4IE6Pp/WlWb70/2BSptop2vMl4ZXFpwytupUEgDuDnHQio8PydkYsryrfj6wMgMOueu8GsSzxVweO2rzsQ4kgfPNa/Be2ToRrSRsfCwqXptqkxd1c0LnPsU1yLlt9D6YAMFQAZgGO8796q5S1zhU03w0tqL48AUbZ21enej+O9rOHYMoF228bBSV8tjitPkvErctxdQkEQZEiPMUGpNbDlKviM3iuGDopVgST4WyNatAZDG07/Sh7vCm2y6iQEYgahqDIQCJPyInFdBy7k9qyhQsDaklD1WTOknsJwaH57win9mbkM4JSYyRuPv96i4OPHgosiZhcPwfuuIBw1u7AG2DnQZ75KnyrLThfccQ8g+EmNIGQRq8Q7b586LtgqptXNSbFWONLjZwCNp3q7n/AAV24qMmnUigsepkwCCN4M48xTRdOmx37gnHWGRve231oSHGYIjEZxgiPnRS8jW6xPvLYBBdZkNpMFQwBzvEj+VZnD8VJPD3GA1ZDahC3DkDuB02ogsVtWtWnUjNaMkidyIJ3x88VTlV98Au0QsWmRmUiNJlTPT4THfwtNBXdHu9LKfeW3MbQRPT0j70WboF22C5Kk7jbomlpgjc0Nz23ocnYkycjpiYO2Z+lFJ2FvgsscOVIKgh/iA7gHwnz6iPKoX3RTpiFYFgZOASRHyMj5edD8NxwZpdiTAiOm/c+Zo3iLeAd9HiHmpgXR5wPF8jXO0+Tu1aKeM4gugAE4ktnpIJ88iaJ4UgMGubGHtsDBUkTBaDAM7eQ86jw/MUPvFCypWRq8MNBDGdWASF32LetULzprdlFhdJkFhpDiCRgx2ijTfCQG0HNxdkwAjK4DFoILkMQYOdJMjcRHrQdw201gPqAjTKkSHnwGTIIac/vCruH4tVWHtSq5Uj/iKpyRrnVgkH+eaZ7iahctglfgZW0nzUMB0JAgnzFdx7M7kpHFthZVhMiZBEkzse8k+tK5x6sNLKVnEBm0fXr/SgmtQGZPCBlQRMDfSRMmDqHz8xVyw41LhsalABEfmgwSJ3wYkU+1Atrg1OF4i6QoMEKYmBrEd/zAHr2qfEIjQzKxMmSOhGIiR0rM4Vsy4aR4hpkmZie6/3itF+ZW7odbiMCwkMgGGX8RXodtvpUnGnY98GXf5foB0tMxupEjodo27GrOB4pXKq5hlwT32IOcDbyqziEu2wpVywM5GRpBGoemRg9DQHHow/aACD2EeE4mJmR/KqL4uxG9vJs2OHYyTAWfiMDpscgmKnb4u1bDAMpY/r2HSheWX2uWxaldSyR5iTEH5/erRdOA6kxviYIxvB71Jx8MonwG2OOaOo6YQMR+knFNc4h2IHvChJnPDhQfnEGcbmhr3EqSWDALsE2aO4PzNHcNa1fCxI6Z22kb+VB8IHYOeCaJeCvdQSQfltI/pRHCcK6CMFScAkE7TEYP0g+u1FngiohXuAA5zMHHz+oineyhPiE4gkAA/NSc/T7Um6zis8LcZSNDbYVsmMYV9ifJhONutZr8XdtEgIIPUoAwzJVkjbpH08zuIUWU1C7dVewE+c9hULfN7gkpet3hvpJUMAdypYT8vOqwoSVmbcRHUE2UyAfAxETmYBEg9xQl1bUwwdTsCMg9twJ9frXRnmoAHvbHqwUSR1OcfQkHNAvft3CwsELEyrASfNJkEfumDjrTJsHg525wNsn/iH5o8/bFKtZmzll+i0qff9/aBtMF+Ycdb+MMY7qD+lUj23u2zL2VP1U10l7jRfVRZy7T4NZzG4E7VlcTaZfjtvGZlQygjcSKtHJF/PBf0Z3Fr5ZMN5f/4k22YauHGo41GD9TFdTyr284XVpLC23bGk+hrzq4BMi0hB2glT/Ws/iRanxLcQ+moVRYcUnwq/kVymlyz1/nHNDp97Zi4BukAgjuI3qtLlri0Rb9i4pXKOk+A/qPpXlvAcw90wNriNPqCPqNq7Lhvbe/CmUfuyGSR5r0qXouHm/wBVX3+425S6Ou5lbtaAt8Bl2FwiI7T+U/apcr5ZZgBGwsgCcAHcenlQHBe3Vm6NNzE4h1ifrWTzrj7di6NHgDiVInQSN1YdJ7iss4vdVFY9dj8bwQ/xT2WALABlbQviUmd8GRkYNV3+ES8l2258SAOMAtKyAwB3wWHeDWhwPFcPxgUmUuKfCwOQw3GenlRfMOW6WVnUNH/qDH+3pSzhKFNopGafDON4vgiVVk0sAv4gAepGPrjyNEczadRhiEwRJXUlxQZBH7010nOuRIU1AwoUq3UCTqkjyznz67VzjcZ715QF1a2qvG2rKkfpB8qaEnLn2G4ZzHDwYie2YmRsJHyrftcXrtsxBhDOrYQcaT6iR86zX5ZDsVGeqnrGQR6kj+tE8o4kanVk0qZBTUSNMbR3Ga05aktyJwuLpgV7hna4VMm0vbYq2xYjplZ9KsdQbJ14Ct4hBMBgZ9IKfejrnC+C5b2J+Ej4SBLL9iywe4qHL+IA1lp0uoLfUSY8iZEHpQ32r9g7aALHGlANIDLAJ6wCI8Q/EImTvUH4TS4ILGRqDdY6KR21AD1mtBbapJKgjrozjoSVmOu4+dJeHUpEssbMVkehg5kx2pnJeDkr7J8Xw2sa166T30PvqB7E4Pl9azntaTIRpIPUgAjBXHSM/Oibc7o0aZ6TiZE+W4+dFtwauocLKtkgEyjAQCCOmI8waRT299DNbgHhgZ3JBmA0gg9tXr51o2eHNxsLBYTCsMHGdO/0oFuX6MEtO4xsTMEsdu3X+ZLcyKoNLpaXB0r8W3U5g70J/FzE6PHZdw3FNYAkMTrhlPw+cdVOe1bdvgbF5XcwAmXAIiCPFBjaM/euTuX5lA2tyNQ1KJJ7D1BjMVDheMuW/GIGrBBGcHbPTypXib5XZ26jS4nhBw94MCTbMQSCpHQmOp+2a6F+Ce2C9sBs7xGnzZJ8XkZ7Vzp5oLllLdwTpafDuV7Cf4edaN+0yC3dtXHwpDQMhBhQ09V2894pJJ8buzl9B05ldZiHtyI/5cD18qoTmeljpsWZ8lKt1mWnyNK7x73UUqiFxmQCusdZiQTmfOd6HTmBJ0mR0BU/fQT5dDmuUAhVr2tZYDWAJ6BjkbZJwDH6b1YvtlZY+O26qSFJU4DdAZPhPmKBETDXII/CbTeLtET6707cE7Hwi3dDfl0ajG/Wfkc022F8oV34ZoN7S8M1sTcdWBj9ooYETEGR+mdqXEcvs3QoR0k5AI8B/dxJVs7x3rF4zlUidDAgDcYIkjcjBHY9qy34QptIzuc6Sd+sRPlTxxxfToVuS7N3iOF4qzAUGROmGLJHQaDjHaaEs8zgj31kBjvoBQx3AjNV8DzS6rENquI3xL0B+Z+cirb9oxqBDqMNnxofNeo8/wBKO1LiSX/QLtWjUa8R+F/nZBPlmM09c23AKxn3zien9zSpfRXuH1WHv7OuNJtKoZDIIx5EETHbaNqus3uNtkMjGPhZGKshE5xNKlVE7dPki1xwVXOZsXIe0E6k29IExEgEnSflWFxHCX9RNsmJ/Fp29JilSrbDHGHRmyTbIe6unD2VbzlQf1pzy5T+F7R8ipH6zSpVocF4IubQXw/LOMUeBxcXs0bfM1HiVuP4btsqRsVdYB/0yftT0qhGKlbZbc0lRfy6w9t1DoXQ5JDAH133r0rkvMUuLoQucfDcgj60qVZ9RjUobmUxSe7aZ3N+Ztw7KoTUpEbiI/KZPTvQ/I+QxJgNbczBjUjEzv1GaVKsccaWK/vs0Sm91Dc65A6EY1q0IMgEAnuflWK/KLlo4hlG20wdhvIgT5UqVDF7FG+LEnCOLgIBUEadwYiIMz3g7dKT8tZXKm3AM/Cy4DiSO2CTFKlVGvISrhuVXFVXCe907w4Rwvmdj2O81anLXZm0qcwSp0nb93UAR8+lKlTPqxUyd/lTqVZVjWPCQRO0wwJg0ILV1HYaArkCfhKODBBicGnpV2NWnYJ9omOKuONNy2GKmJOnViCQCDtHemXhwAZTc4EKfAMkSZzn7UqVVeNLomskgW/eun4UKJuFUoJ3OTualxCH8VkaWA8QYSNXcTmIOKVKrvDFI71JUR4nlNxQMATBUA7Cd84jG1aHLrvEC6pdyI3nxBsRpOZgj1pUqhSkqYHJqXA/FcAQVawpYM5UqxA0t8Qgk7b+kVLmHBXds60jV4hBzGdgSPKlSqSiiyfYEz3LhCsuAJVpGxwRAI86Cv8ABPbYjQQTv4hMjJzJpUq0Rgk6+hOUn39Qpbt1SsM+RuSCfsfKrTcunwvaVwowTAaNiAQ23r5UqVBY4tiuciu3y03gvuiyN8IDEb7bgnG2IxNPZsXUb4AGUwR4YPRgc5zFNSpVBNuIzk6TNmzw9tlBIdSdxqBg9RTUqVZ9iDv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6" name="AutoShape 4" descr="data:image/jpeg;base64,/9j/4AAQSkZJRgABAQAAAQABAAD/2wCEAAkGBhQSERUUExQWFRUWGBcWFxcYFhgYFRcVFxgWFBUVFxYaHCYfGB0jGhQUHy8gIycpLC0tFh8xNTAqNSYrLCkBCQoKDgwOGg8PGikkHyQsLCwsLCksLCwvLCwsLCksLCwsLCwsLCwpLSwsLCwsKSwsLCwsLCksLCwsLCwsLCwsLP/AABEIALcBEwMBIgACEQEDEQH/xAAbAAABBQEBAAAAAAAAAAAAAAAEAAECAwUGB//EAEEQAAIBAwIEAwYDBgQEBwEAAAECEQADIRIxBAVBUSJhcQYTMoGRoUJSsSNiwdHh8BQVcvEzU4KSBxZDY6LS8iT/xAAbAQADAQEBAQEAAAAAAAAAAAABAgMEAAUGB//EAC8RAAICAQQBAgQGAgMBAAAAAAABAhEDBBIhMUETUSIyYfAFFHGRobFS8RWBwQb/2gAMAwEAAhEDEQA/AMIVMVEVMV9cj4FjipU1PToRj0qVKmAPSpUqKAKlSpVxwqVKlXHCpU9KKDOEKVKnpWAcVdZFVAUXZSkm6RTFG5F9oUUgqm2KIQVjmz2MaovtUYj0LaFEqayyN0OAhCaO4e+Ygf1oBDR/DLGay5DTANsDvWlY4uMVk+/qVu9WZoumdMnGCKa7xoFc+eLprvE4oKI+9hnH8ZNZN+4adr9DXLtVjElJlF1qEu1fdahnNa4oyTZQ9Us1WvVDGtMUZZMiWpqaaVUJWcwKkKYVICtx4zHpxSpUwo9KlSogHpU00pogHpU4FKKNhFSioPeVd2ArouGs8LZRWusjOVBgksZIn4FrHm1mPF5t+yN2DQZs3il7v/z3MXh+FZzCKW9BP32rU4Ll1m7+yD6byHxjJPXUO2PDtRtz2paNNiwQPzOQi/JRJ/Sue5tzHiNa/tQrXOiKFA0yZkyepzXk59dkyU48Ue7pvwzFiT9T4rVf6Oj/APKCf8xv+0Uz+yiKJN0gDckAD61xzc0ulCTevSP/AHCM/Kgbr3HEG67z0Zic+k1L85m/yK/8fpv8P7OybkOoa+HuLxCD4tBBdP8AUkzHmJqq0K5nl/MTbZCrNZdfxqTqP9K6rhPai1fUHik0scDiLQE463bQ39Rmrw1zfGT9zLP8MjF7sX7Fi1clW3uXFVDqVuWz8NxDqQ+R/KfI0rNvrWnepK0SUJRdNBHD2JEmplINPbuwKffJqDbvk11GuC6yO9XG/QpuUtVI43yMpUGJdq1LlBK9XB6nKI6kE+8pnu1RrqLPSqIdxNrlUu9RZqgWqqiSciu41Uk1Y1VmrojIpeqmq5hVTCqohIqpVLTSpyRzAFSFMKet54zHpCmqVFAFSireHtBmC6lUnA1TudpIGPnRnF+zvFIG/YMWXuygEfu5k7/as2TV4sfbNuHQZ8tVHj3ZnxULjhRkxUeaarMW2gXSoZgPwTI+uDWYGAyTnvWDU/isYcY1bPb0H/zs8y35nS+nn6/oG3OP/KvzP8v9qzuI5g2rTM4kjYfY/rSPGL+YH0zQHFTrmMEGPkBI/T6ivJerzZpfG+PY9/J+HafR416cefd8v+Qm7zBU3AYEEQIJnBB3G31rZ9lLhZBGAFGCJOYMEiM+dcdza94GWJhASexY103spxItllI/An2GftU4dsXLKTS3M6ttQ3Sf9JB+xg/rWJzfiAbhI/Ah3BBDMY2Ox2+tXc0577twomIztIPYfOsF+Ia5rO5YqPkveqNkLsiL8JA3Lfz/AJVZa4htYI3GQe1T4Hh9d5LZ6kAwJ3gbDeu8s+y1hW/E0AzI0dgMRPQ08Mbn0SlNR7OMt8GXwwnrgDFH8J7O3F8S/ARk4JE4G9dRzDh0Sy2lAMRPXJ70RxA08OieY+wM/etEdOuEzNLUVbRz/K+X3bVw6XKWisMoMh/Irt/titdDVa1agrXDGsapGSeV5HbL7YqwtVIapTXUFMmtTIqC080rGRYpqc1UKdjStDWWK9ItUUpMa6jrGY1EmmNRpkhLE1VkVYRUCKZCsqYVW1XMKrIqiJMpilVmmlT2To5Snp0tzMdMx5dTTosn+/tW+zxaGp0EmBmpcchRQQJJxpzM9DHYjPyNU8BzMLetq5CtDuPMopMesxisGo1+PF8K5f8AX6nsaT8IzZo+pLiK/n9A3jOBCBdJPvGHiyJkmJXy7eUVr81/8R2a17qVMnrIJC7AMAYyBn071x/Ec2Kp4iC5krBBILEmTnETgelYSLmSZ/SvncmSv1Ps9HpPUfPEV90dff4UX2NwtrZ+zDA2ABzNZPGezLiYLN3Vh4vkRj6TQ9jjANxHmJrU4XmC/n+RmPsDWW2e0ouHCMSxwCq0MdJmIcFdxBBMaTie0VuWfZS6yOuACPAyuraioADpBmYwVOceVFjjxsSpX97xADyML9qoX2hVbxHvZWB4gQwU+awDGI6kUspzStEMrcuGc7zH2ZuWbL+9tOGKghmgJcEF1ggnxD3ZBAaTjuJL5eAOIGQFZRpMdSqjTn1j512icxFy2FIS7bOk6TGkuhDIUKgEEHGc7b0/NPZm1ea3f4dCG1eK3qGkNIKNAyq6i0jz6Cmw6lPh8HmajBLtHE8bbOCcs0kjqPExz55Bjzqvl4yvXJ7+f9KP5xwTWC4YeIM49C0HfuB+ooYWioEbpkx3/wD19hW6uDz+Ux+DulL2oGCCCD2MyP0r03l/E+/tLdB1SBOIgx4hHrNeZWbBa7oG7EgEnGBitv2Z5wyJcSSARA8jGD9f1q+GbTohmjuVnU82I0qv5nWrOaXB4F9T18hQLX/etYPqx9RE/dTTe0XMIuqpGPBpacbyQe3Wtu7a7Zi27k0i1RU5qu02oA9DmrQtaLM3JJasFVqKsUUjHVkgamKiKkKQoOKVIUooBJJSfemWnNA4iaY1PTT+6NGwUV1EirtIG+fSom52H86Ngr3Kfd1FlFWNNVxTIRldKpaaVPYpzSWI0xhskdmjt9fnTXvCNYHh2YdjvHoRtWhd4QaFNvKkmMgHXj4CTg42P2ipjgkuKwfEqwcfCdP5l9N4OR6RRlqUoOf6maGjcpqH6f7Oa4LnZueHUjqxlQxjSdlUHwkAkRvhvWi73BWL6k/8BhltQ1IrqQrAndYzkHpg1Hj+RWbQ0WbZIHi1ZaS2CJJAGAv0ozg0V7QuDSXONJaJIEGWtajqAwe4Ub7V8jklJts/QoOKilFGT/5LukeC0t3Jh7d0FPIkkhlJ8w21I+wF9cswUYEbtJMR0B+tH2vbO3w2m2khYBbEaQcAsW8TNHcTIO1bFr2sW4unWh1GFRwM7jGx7fzqPqyj80S7yTaqLRzfD+ziAAku0hjGwEQMgCZmRE9K0eC4bhbTsGFsRgBjqYkEgxJJOADt+Lyojm12zdXQye6eJlv2ykEZALzBmYwRPaZrmfarlHG8KusXddgsAjWjpEMJGpUA05ketaIZYy6M8lkl80mdBzfmdlbR9zbAckKGa0VUTuwLLkgAx5xXDf5OpMsxJ3wAtZqcW4uSxJYiJOTHzNXtxpPf61sglVs87NKcJbYs2+CAsnUusHrqZtJ/1AEavmDXVcq5sx/aW2AIIDQZgec9wDvv5V57Y44j/c7+s0ZwfOCjhlbS2xLKGUj1walnwqatLkGHNKL+J8Hp/NgnHm0C6h7VwlpX4gVBA6RJXJO29eb3+NZSWkhmYmQeisVEdxOqujsceisr2m8UjUQcdBkdNz9azfbCyffgsmmFWcRqJM4A9Y+RqWmySvaymoxr5kZ/D84kzcUNHUeFvmV3+c1q8Bxdn3moMbYLTDCVAJnSGztsJiuZbc1IPW5OnZiatUev8PbS5xP7Eh0W3IYZBM5z3zQXNrIZwjZGqT8iF/ifpXA8s4vRlbr2n6EE6T5EjIrouC5xebLKt7aWU+MQZyOv0rVDP4kZZ4PMTouEtgIoGwFXCszhOeWjCklD2cRWpa8WQQR5VtjOLXDMMoST5RICpCpi3UgorrOpkRUgtSAqQFK2MkRApAVYEqWkevpS2GiCpU9IFIv2EVCKHLDwiRu9sVWxqVRimQrIxTVMimo2LRAiomrDUStGwNFcUqlppUwlAFzjrTltdogCdRtkRGJbSeoo/wDyi3xFv/8AnurAiSCRdtxJDD54KkQRIoPmvs6GbVbfQeuJDRvgZ7/WstOTXUllPjg+JJB89Q6/3Ir4iGqntrd+59q9Nj3blGmH839kPAWUAOuVGnSzA4uWiDup3AkRPpWXyXkWh7wS46qxAa2Q2lbynXbbWMwYCkNG5BJxWhy72va2nu+IBdQe/jAPQTuOozWtd4ZtIaw5uI4YA7PBU4MfinSuewrnlklT6K14ZxntL7GtdJv27YAJ1e7O6Nd8bsw8nJ7jxT0rnOJ5R4Az/s7lsKHByyguQh7kiIPqK9H4LmJVVBYyQFGrBOmFMjvET3B6Vne2fKveauIUDS4Fm+Rkq2qFeOg8Uk/uinw6ht7ZFaS5OX4rnTKygSbbANDElpO+fw57d62+X8xi6fdldBAD23JIII1EMsGRk5+dclxp12UOzp+zuDqHU6SfQgqfk1H/AORM722wp92jAsdJnTHhG+Y6CtDxRfN0JmyxiuFbAva3liKy3rY0i4dLLM6WUHTpP5So+RBrP4flDNbNzAEgKN2YkE4A2GNz5V2TJY027b2/jyh1ltTjEsT8O5G/as8cGLv7PQbd62W0hTAePitkHZhGPQjzq+LO1FJ/uYZabfJyX2zmLfByfEQn+refSj+G5aVAOASdyDEdhjNbXLOTpo1SQ2dwrdcDImreY8sVbeqVbPW2oySexppZ03tJrCrryA8HxAtyLhA7MNwfOOlVc/5hqZbZyU+InqWAMDyii+X8o99J8IjEx19K2uN5At/h1jT763KBgIDgZAP/AMoOalLJjhkTKPFNxcPJmct9jv8AE8P73h2lgDqtmAda5hT1BG1YPHcvey2h1IaAY9RI/j9DW3y/mNzhwbbLBB3VipB6gqVzt3FdFwfGWeNtEPBKR4vCrSDgEf3vQnqJ4m3JXH3O/KqcVXDOG4XhC0QmryrYtcjcEeF0JIg5gHtXQ3fZRrRZ7LeCR3kdp/nV9tb4IV21KcgzIxmitVGSuLF9Bx+GSMa9wl9AA2i8vZhJ++foaoMW3H/EsSJBWSvrBrp+KQBc9cj17Vjk3HGjquVx9qb8yvDEWnfkusc44hdjb4geR0v8wetaPC+09omH1Wm7OIHyO1ZPCW0uqVuLpuLsy4n1FRt2HPhBleziR6Zq0NY15JZNHF+DsbbAiQQR3Bmp1w/E8G9kFlD2yPxWzK/Ndqv5d7W3RhtF0euh/ocGvQhqoyXJ52TSyi+DsYpVmWPaWyQNRNs/vCM+u1aHCcWl0SjBu8dPXtVlliyDxSXZZFLTVmmlpp7J0V6aWmp6aWmjZ1ENFOLBNSing11nUh14InqKvTlYO5NUAkVcLzjpUpOXhjpR8ou/yhO5+1PQ/wDi386VJWT3HuHsZPLgfc6iZIlh1kH4pnMjJqP+JhsgxAyIIM46/wB5FCctvaURGJ3dN91aADn0Jn0qtdSEydvCdp0kEA+oIHp8q+JceT7NAvPOBtM0SA5A09Q09CvrsQao5dzxrLW3TWumVuLuhiN5ypIjr0rQtop8IYhuhIEeHcSJnAIyKEv2Wh2QMHK6gRMMQCYOBBiR51aEvDJzXlG1zXhbfF2XvWpDg6p2z/p+e/kKx+H585X3LQNUZOIkSD3jNAezHtD7gEXA2lwcbrq3Gk7fKrPaHhZ0XVTwOJkfECPiBziMbDrmmcKltfXuLGVrg6ReSpba7dt20F4pqc7ho/EJxmJ6Vm8TZ95ctOHPvIMBh4QZJIwMwIHah+S840B/eEjcDM/L0Mnetjn/AA0qrWJIUhwQfzHIHaCJ/wCqp3KLqT+g7V8mNc9mVa4bgBJ+NFLYDCJH+kHcUXw3KCVBcob6gFtK/Gs4fadQAAMdp71lj2kuKArCVMMJiVI30k7SZn1rouC5tbvvbAYC4ELBgCF1DGlgdgQc/Y5qs55dqTfAiULZj855QxabRUAmHUYlmki4MGJzPY1gL7L3mxaOoASQTpbcjY7nH6V6Jf5cAJjw6RI/c6gEHp3HYUNxHLyWUqZOM+W4JHUEUYaxxpMpGKTtHn3KxcRGAI1C4VZWMEGFgZxvNbHJeLZ2u2nlXADjf8MzEb+EOMdxW1b5MuotctrkSWXIYAzDDvHXypv8CFJuKZKwxEdNjpPYjP1p8upjNVRCGGUZXZXx/A2OMRZcC8uA4gax2aZk+fl8q5yxya9wt2NYZGJAxiR0I6b9DWxxvL2ttKmYOoHMHquehgitbheIXiRpKhSAD6EbZ36VKOdwj7x8lZ49z+pLh+JKLJjIEDrg5BFOeCEjSZBJIAGwP4vQTT3LLDwtGB4TG5A/jFV8HxJRoPWI8jPUVk5jbiX+biRAose4uFlLeJDAMEbgH+B70uE4XADMrZhXXuOjDdT0zRnF8CraTP4pB7NII/WPlQjcCJa5JAOGUd506jnEEAzvTqal5JuNAN20BcIPhYH7/wBaNucJiR/Z6H+FUmxcuGXMwIx1AJAM7yf1FGcvVreHOpZjzg9CO4xVm68iUV6taFYzEEVh2+Xw2lgGQ7SNvnuK6V1RpKmCP06Hz2rO/wAQpk4I3IyDjcjEjE/SnhnkkJLDGTMhOG0uyFGFvYz4lE/CZqCcKeGuDdQ3wuhgehGR8q6DhbAyVaR0aDIEfC42IjarrypcXQ43n6g/Yg035ySl9BXpYuP1B+H9oWQxdhh0YCGI8xsT6R6V0Fm4HUMplSJB8qxDy4EaW3G3X6xWpybh9FpUPSfTJJxXs6PXrJ8LZ4+s0Xp/ElwFaKQtGrglS0edenv9jzdpUtg9qtBjcCaiB50xQedLdhqiL3z0gelVszdzVhWmIp1SEdsp0nzpVZpp6axaMG3wk+7ZQCgmDOCVOrSQMrAnaRg+VEcx4KTrAMEZMbGZzHnQXs/znTZ0v1aQGAOCQGAI/vxVfxHC+8RjYeGVpAB2xBGNxgn1EdK+GmqlR9rF8FYs6lmCN8g/CQJ8B8469DQnD8wNu4quCwOkAnOkDfPpMia0eWcXqstqKltQBMQG94QNhhdyP96n7kFCpGCCOogmFyP4+dC64YezmPaPl/uidM+6c6oEFT+KI6RP0rU5Qq3OFNplMsA1tjgYnKsJIJgj5VbzBQEQPJQE2+wndGHymn5ZwoZFXVqKm57sD4sMGUATGzSPU1T1Lx0Lt5s5/jOF8RKeQ9ewMDfG9a3JfaAolwXA2jSACPwkHz2yRWjxvBK6BgohpkEfC2ScA9x0PWgbXCjRctHVpcRGCZDKYUgmTAaB6V29SVNDOPlBv+S2Lp2ww1AgwZJyO28VmvZt8PfUrqQrlp0kaCIJVgZ67eflQfB8XpY2xFxAWEMJJXVI65iMdpNXMDlYFxVyJy0ESAJGBE7RRScXVnd8nRezqXLLvau3ENsn9lLfiOdOfhJBBjrWtctFZKqAJBBxgGZx5Hp51xXGcUG0sygNABDCAVBiD9h86105m6BgtwhQNfiyGQ/i76l2JnMetJJX32dta6DbnCtrJNxiNMQAFEmTIPoaDHCnTuWECFY51RGCN5U7d4q4+0SOAVZHIywUiTAOw37/AGoI+1SR4+HYdvFjy3URsJikUZhuhigeyJOQChExOkxnGMQazuAc2nLgypkZGROIcT96I4bnMK5FsEFw2gtMBgdXjGdxvUv8xR2B/wAO+giCA3jUn8jL8Xoen0qijJJrwc2jZNtyohtSEDUN9BjoO2NsUHc4N5kAspEgjfvkdxtiq+F50ivFy3cCnCXAYI7ggdMelE8LzmyWa20B86Scax1zHn9+lR2yXga1Y1i4XRkjI6TpIgjPacb1UvAvab3iEDUQXVxIO856Ekma0bLqYe35iQ2c4gg/UUGti8DDXWEEgkTEkYkdP0pYugvkhxvLQyk+O2d5GTJ32OVnNE8PZcKJYP3JAziI9PWhbnD3lMi8xWIgzt1Xr8u1Af5tftsQdoMRAmMq094nbvTpSkqiwcLlmu8H4kE7Az4fQxn/AHqi/wAOROFJEQIz0wJzG/1qNktcXXbdXnoQAejHIzt+tFrxgbcMpjOJE+QzPrg0LaOpdgq3SjQVlOmNvIxuNqe4obVGDuO2rt5VdxFqchifUY/+w9Y9az+IkDM5Pi39ZkehNFcuwhVi8Xt58MdSYwMNnuDFVtxWmZeQNmBx/wBUbZqu3ZMkBogzDaZHQsD2PX71VxnFEqVgt1jTBXtpncU0VT4FatchVrmKmRrIYbjUfsdjRBa5ghyRuPEa58Wyi+8AysnG4xmR1EDOPrWmvFAgFSDIBIBEiRM4/lVnKa+WTJenB9osu8awJ0sZx+I79u9VvzG4BOpwPU/rQ/EX1idRLTAIEEdx9c9vKnS4NBBIYgbkEfTON+1Oss0u2JLDBvodebufxt9TUzzS70du3f8AhQqcI5g6gR0/CRMYqm66Kc3Vx3ImPI9cA48qstRPw2Temh20g880v/mP0H8qVZbQf/Vt/wDf/WlTfmcn1/kX8ri+hongrZKoh0MpDKGO8nI88fpVF3mDcNcP+oQehByd4wfsQaJvcSivkYxHlMmZG67ZpuMte+R2E4BFy2fzLs4noRO3asVV83Rqu+jaWxaZPeAjQSgiRGCemwMt9zWhbsqZg9xE4MiQI8xkf0rjOW8abS2rQCsrhndDGqCzCVb/AKR9K6HmHCvdsXDZMFtJxsw6gxsYUUsobX9AXasmnCgs6u6QxK6GwQZLBvlQhse54m2xUBnU2y3ZjlDI6GGG2flVN24RaZGU+9DfHkysyWbpBxn96Kte+X4U6iCBqDThgMGRiQynSdulJVclOzXOl1YeFp/JkEEkZEYO9c3xnLmW5qwCDKFcHeQSDtH8KjwfMWY67ZUF0YE5kXU8REdQwEjbrRnDc0F9GV9EqJVl7idWNxG/1rtri7CvYzOL5Xr/AGttDDGSVGVcmHDDqNU79xU+D4YXFZXCi4uVkwW65B2YZ3q/h9auyA6S0smzIWUeIR5rnPVayOJ4xwxfUoad1EfMic771VXJVYKo1+MW3pRTOmOsAeYmcRp86r4bh9Z8LQ9uSurGDujehJH/AFedX8JzBrlrUQPe5UgzBI8W4yMFvtWfxHNodPCoMSGHVTPgPcj+Apal15GuirjPeo8oSVYalwsQTBXVvqBxjfFCDmVyACWUziWkkCO+evnWzw/HpedlQRpkjURkwNSDp4l+4BoLiilxvgkMI1GQFc7EZ74PTr0qsHXDQsuirk103LpUnLSM5ErDic+REVpNy84KhQSxWJwGDRG847Y2rC4ex7m6slILCQh1ET4Wnpsa27XLH0nTcciCymQSyLAIZRkER2o5ErtAg6VEH4dg0amAYAg6iJ7jeIiT8qDucsuABkM6tw6zBkgzG3060dxN4e7lYDL4sk7yG65P4hGBuPKojhpIIcqpiWIPhJ6b4IzJ6QeuyRbQ8kmALce2GXQ6z8TLLJIMgyTAzGPKta1ePE2kR7ul4IxuYyJnf0k1oHhZRTq1ArIgrGDGmG3yD9Ky+aXgQoOkaWkYKkiYjIGrecdqDlv6QFwEWuaOh03J6ZKmGAwYBjP9fStMm2dg5hZwmSO0Ez6isy8vvJD5Zekkz5gCTmf0PeszjfeW4gtjMQcDqBPbf61NQUugvg1TyoJ+0ttKFgWGcAwJ+Qz8qtvN1W4rgfWNvLtFZHA8a1zxTkNnMMB3Hn/WjSQp0OSfytHxCNiBGR/KjKL6fZyZZbhz+zbQYko23fH0qOkwwcER2JI26Rn+WaVq6gYNBMHDAGRHUnJHb50S3F6zPhkHGTB7GV8vXbzoBMxLsMIS6xPQgAdMSx2z5RVvE8wVgB7m7b2AZfFBJg/CfTp9av4ni1wZKbARDgGJ2Hy+/aquHEMSCGwDOw6gxGRtVLQlGc/E3VYglh2bBBjYMOv2qXug/XTHUHwj1HTGIoq4DnIIHdhqEefUT1Iq/h9XUT+HPxZxnv69aLl5DQDds3Fw2RBg/iBiQZ6iq+I2BiZGR/EnGZo1nNvwkNonGIKeQ8t8HtVdy7plm0sm2oCGG+5GII8vnXJsFAq6onuIIB/h9KkxGkjrvPriT3OKi3M5wJjoQAGBzjsaF/xRJIYYHlMjfYztVFFicBVq4IE6Pp/WlWb70/2BSptop2vMl4ZXFpwytupUEgDuDnHQio8PydkYsryrfj6wMgMOueu8GsSzxVweO2rzsQ4kgfPNa/Be2ToRrSRsfCwqXptqkxd1c0LnPsU1yLlt9D6YAMFQAZgGO8796q5S1zhU03w0tqL48AUbZ21enej+O9rOHYMoF228bBSV8tjitPkvErctxdQkEQZEiPMUGpNbDlKviM3iuGDopVgST4WyNatAZDG07/Sh7vCm2y6iQEYgahqDIQCJPyInFdBy7k9qyhQsDaklD1WTOknsJwaH57win9mbkM4JSYyRuPv96i4OPHgosiZhcPwfuuIBw1u7AG2DnQZ75KnyrLThfccQ8g+EmNIGQRq8Q7b586LtgqptXNSbFWONLjZwCNp3q7n/AAV24qMmnUigsepkwCCN4M48xTRdOmx37gnHWGRve231oSHGYIjEZxgiPnRS8jW6xPvLYBBdZkNpMFQwBzvEj+VZnD8VJPD3GA1ZDahC3DkDuB02ogsVtWtWnUjNaMkidyIJ3x88VTlV98Au0QsWmRmUiNJlTPT4THfwtNBXdHu9LKfeW3MbQRPT0j70WboF22C5Kk7jbomlpgjc0Nz23ocnYkycjpiYO2Z+lFJ2FvgsscOVIKgh/iA7gHwnz6iPKoX3RTpiFYFgZOASRHyMj5edD8NxwZpdiTAiOm/c+Zo3iLeAd9HiHmpgXR5wPF8jXO0+Tu1aKeM4gugAE4ktnpIJ88iaJ4UgMGubGHtsDBUkTBaDAM7eQ86jw/MUPvFCypWRq8MNBDGdWASF32LetULzprdlFhdJkFhpDiCRgx2ijTfCQG0HNxdkwAjK4DFoILkMQYOdJMjcRHrQdw201gPqAjTKkSHnwGTIIac/vCruH4tVWHtSq5Uj/iKpyRrnVgkH+eaZ7iahctglfgZW0nzUMB0JAgnzFdx7M7kpHFthZVhMiZBEkzse8k+tK5x6sNLKVnEBm0fXr/SgmtQGZPCBlQRMDfSRMmDqHz8xVyw41LhsalABEfmgwSJ3wYkU+1Atrg1OF4i6QoMEKYmBrEd/zAHr2qfEIjQzKxMmSOhGIiR0rM4Vsy4aR4hpkmZie6/3itF+ZW7odbiMCwkMgGGX8RXodtvpUnGnY98GXf5foB0tMxupEjodo27GrOB4pXKq5hlwT32IOcDbyqziEu2wpVywM5GRpBGoemRg9DQHHow/aACD2EeE4mJmR/KqL4uxG9vJs2OHYyTAWfiMDpscgmKnb4u1bDAMpY/r2HSheWX2uWxaldSyR5iTEH5/erRdOA6kxviYIxvB71Jx8MonwG2OOaOo6YQMR+knFNc4h2IHvChJnPDhQfnEGcbmhr3EqSWDALsE2aO4PzNHcNa1fCxI6Z22kb+VB8IHYOeCaJeCvdQSQfltI/pRHCcK6CMFScAkE7TEYP0g+u1FngiohXuAA5zMHHz+oineyhPiE4gkAA/NSc/T7Um6zis8LcZSNDbYVsmMYV9ifJhONutZr8XdtEgIIPUoAwzJVkjbpH08zuIUWU1C7dVewE+c9hULfN7gkpet3hvpJUMAdypYT8vOqwoSVmbcRHUE2UyAfAxETmYBEg9xQl1bUwwdTsCMg9twJ9frXRnmoAHvbHqwUSR1OcfQkHNAvft3CwsELEyrASfNJkEfumDjrTJsHg525wNsn/iH5o8/bFKtZmzll+i0qff9/aBtMF+Ycdb+MMY7qD+lUj23u2zL2VP1U10l7jRfVRZy7T4NZzG4E7VlcTaZfjtvGZlQygjcSKtHJF/PBf0Z3Fr5ZMN5f/4k22YauHGo41GD9TFdTyr284XVpLC23bGk+hrzq4BMi0hB2glT/Ws/iRanxLcQ+moVRYcUnwq/kVymlyz1/nHNDp97Zi4BukAgjuI3qtLlri0Rb9i4pXKOk+A/qPpXlvAcw90wNriNPqCPqNq7Lhvbe/CmUfuyGSR5r0qXouHm/wBVX3+425S6Ou5lbtaAt8Bl2FwiI7T+U/apcr5ZZgBGwsgCcAHcenlQHBe3Vm6NNzE4h1ifrWTzrj7di6NHgDiVInQSN1YdJ7iss4vdVFY9dj8bwQ/xT2WALABlbQviUmd8GRkYNV3+ES8l2258SAOMAtKyAwB3wWHeDWhwPFcPxgUmUuKfCwOQw3GenlRfMOW6WVnUNH/qDH+3pSzhKFNopGafDON4vgiVVk0sAv4gAepGPrjyNEczadRhiEwRJXUlxQZBH7010nOuRIU1AwoUq3UCTqkjyznz67VzjcZ715QF1a2qvG2rKkfpB8qaEnLn2G4ZzHDwYie2YmRsJHyrftcXrtsxBhDOrYQcaT6iR86zX5ZDsVGeqnrGQR6kj+tE8o4kanVk0qZBTUSNMbR3Ga05aktyJwuLpgV7hna4VMm0vbYq2xYjplZ9KsdQbJ14Ct4hBMBgZ9IKfejrnC+C5b2J+Ej4SBLL9iywe4qHL+IA1lp0uoLfUSY8iZEHpQ32r9g7aALHGlANIDLAJ6wCI8Q/EImTvUH4TS4ILGRqDdY6KR21AD1mtBbapJKgjrozjoSVmOu4+dJeHUpEssbMVkehg5kx2pnJeDkr7J8Xw2sa166T30PvqB7E4Pl9azntaTIRpIPUgAjBXHSM/Oibc7o0aZ6TiZE+W4+dFtwauocLKtkgEyjAQCCOmI8waRT299DNbgHhgZ3JBmA0gg9tXr51o2eHNxsLBYTCsMHGdO/0oFuX6MEtO4xsTMEsdu3X+ZLcyKoNLpaXB0r8W3U5g70J/FzE6PHZdw3FNYAkMTrhlPw+cdVOe1bdvgbF5XcwAmXAIiCPFBjaM/euTuX5lA2tyNQ1KJJ7D1BjMVDheMuW/GIGrBBGcHbPTypXib5XZ26jS4nhBw94MCTbMQSCpHQmOp+2a6F+Ce2C9sBs7xGnzZJ8XkZ7Vzp5oLllLdwTpafDuV7Cf4edaN+0yC3dtXHwpDQMhBhQ09V2894pJJ8buzl9B05ldZiHtyI/5cD18qoTmeljpsWZ8lKt1mWnyNK7x73UUqiFxmQCusdZiQTmfOd6HTmBJ0mR0BU/fQT5dDmuUAhVr2tZYDWAJ6BjkbZJwDH6b1YvtlZY+O26qSFJU4DdAZPhPmKBETDXII/CbTeLtET6707cE7Hwi3dDfl0ajG/Wfkc022F8oV34ZoN7S8M1sTcdWBj9ooYETEGR+mdqXEcvs3QoR0k5AI8B/dxJVs7x3rF4zlUidDAgDcYIkjcjBHY9qy34QptIzuc6Sd+sRPlTxxxfToVuS7N3iOF4qzAUGROmGLJHQaDjHaaEs8zgj31kBjvoBQx3AjNV8DzS6rENquI3xL0B+Z+cirb9oxqBDqMNnxofNeo8/wBKO1LiSX/QLtWjUa8R+F/nZBPlmM09c23AKxn3zien9zSpfRXuH1WHv7OuNJtKoZDIIx5EETHbaNqus3uNtkMjGPhZGKshE5xNKlVE7dPki1xwVXOZsXIe0E6k29IExEgEnSflWFxHCX9RNsmJ/Fp29JilSrbDHGHRmyTbIe6unD2VbzlQf1pzy5T+F7R8ipH6zSpVocF4IubQXw/LOMUeBxcXs0bfM1HiVuP4btsqRsVdYB/0yftT0qhGKlbZbc0lRfy6w9t1DoXQ5JDAH133r0rkvMUuLoQucfDcgj60qVZ9RjUobmUxSe7aZ3N+Ztw7KoTUpEbiI/KZPTvQ/I+QxJgNbczBjUjEzv1GaVKsccaWK/vs0Sm91Dc65A6EY1q0IMgEAnuflWK/KLlo4hlG20wdhvIgT5UqVDF7FG+LEnCOLgIBUEadwYiIMz3g7dKT8tZXKm3AM/Cy4DiSO2CTFKlVGvISrhuVXFVXCe907w4Rwvmdj2O81anLXZm0qcwSp0nb93UAR8+lKlTPqxUyd/lTqVZVjWPCQRO0wwJg0ILV1HYaArkCfhKODBBicGnpV2NWnYJ9omOKuONNy2GKmJOnViCQCDtHemXhwAZTc4EKfAMkSZzn7UqVVeNLomskgW/eun4UKJuFUoJ3OTualxCH8VkaWA8QYSNXcTmIOKVKrvDFI71JUR4nlNxQMATBUA7Cd84jG1aHLrvEC6pdyI3nxBsRpOZgj1pUqhSkqYHJqXA/FcAQVawpYM5UqxA0t8Qgk7b+kVLmHBXds60jV4hBzGdgSPKlSqSiiyfYEz3LhCsuAJVpGxwRAI86Cv8ABPbYjQQTv4hMjJzJpUq0Rgk6+hOUn39Qpbt1SsM+RuSCfsfKrTcunwvaVwowTAaNiAQ23r5UqVBY4tiuciu3y03gvuiyN8IDEb7bgnG2IxNPZsXUb4AGUwR4YPRgc5zFNSpVBNuIzk6TNmzw9tlBIdSdxqBg9RTUqVZ9iDv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8" name="AutoShape 6" descr="data:image/jpeg;base64,/9j/4AAQSkZJRgABAQAAAQABAAD/2wCEAAkGBhQSERUUExQWFRUWGBcWFxcYFhgYFRcVFxgWFBUVFxYaHCYfGB0jGhQUHy8gIycpLC0tFh8xNTAqNSYrLCkBCQoKDgwOGg8PGikkHyQsLCwsLCksLCwvLCwsLCksLCwsLCwsLCwpLSwsLCwsKSwsLCwsLCksLCwsLCwsLCwsLP/AABEIALcBEwMBIgACEQEDEQH/xAAbAAABBQEBAAAAAAAAAAAAAAAEAAECAwUGB//EAEEQAAIBAwIEAwYDBgQEBwEAAAECEQADIRIxBAVBUSJhcQYTMoGRoUJSsSNiwdHh8BQVcvEzU4KSBxZDY6LS8iT/xAAbAQADAQEBAQEAAAAAAAAAAAABAgMEAAUGB//EAC8RAAICAQQBAgQGAgMBAAAAAAABAhEDBBIhMUETUSIyYfAFFHGRobFS8RWBwQb/2gAMAwEAAhEDEQA/AMIVMVEVMV9cj4FjipU1PToRj0qVKmAPSpUqKAKlSpVxwqVKlXHCpU9KKDOEKVKnpWAcVdZFVAUXZSkm6RTFG5F9oUUgqm2KIQVjmz2MaovtUYj0LaFEqayyN0OAhCaO4e+Ygf1oBDR/DLGay5DTANsDvWlY4uMVk+/qVu9WZoumdMnGCKa7xoFc+eLprvE4oKI+9hnH8ZNZN+4adr9DXLtVjElJlF1qEu1fdahnNa4oyTZQ9Us1WvVDGtMUZZMiWpqaaVUJWcwKkKYVICtx4zHpxSpUwo9KlSogHpU00pogHpU4FKKNhFSioPeVd2ArouGs8LZRWusjOVBgksZIn4FrHm1mPF5t+yN2DQZs3il7v/z3MXh+FZzCKW9BP32rU4Ll1m7+yD6byHxjJPXUO2PDtRtz2paNNiwQPzOQi/JRJ/Sue5tzHiNa/tQrXOiKFA0yZkyepzXk59dkyU48Ue7pvwzFiT9T4rVf6Oj/APKCf8xv+0Uz+yiKJN0gDckAD61xzc0ulCTevSP/AHCM/Kgbr3HEG67z0Zic+k1L85m/yK/8fpv8P7OybkOoa+HuLxCD4tBBdP8AUkzHmJqq0K5nl/MTbZCrNZdfxqTqP9K6rhPai1fUHik0scDiLQE463bQ39Rmrw1zfGT9zLP8MjF7sX7Fi1clW3uXFVDqVuWz8NxDqQ+R/KfI0rNvrWnepK0SUJRdNBHD2JEmplINPbuwKffJqDbvk11GuC6yO9XG/QpuUtVI43yMpUGJdq1LlBK9XB6nKI6kE+8pnu1RrqLPSqIdxNrlUu9RZqgWqqiSciu41Uk1Y1VmrojIpeqmq5hVTCqohIqpVLTSpyRzAFSFMKet54zHpCmqVFAFSireHtBmC6lUnA1TudpIGPnRnF+zvFIG/YMWXuygEfu5k7/as2TV4sfbNuHQZ8tVHj3ZnxULjhRkxUeaarMW2gXSoZgPwTI+uDWYGAyTnvWDU/isYcY1bPb0H/zs8y35nS+nn6/oG3OP/KvzP8v9qzuI5g2rTM4kjYfY/rSPGL+YH0zQHFTrmMEGPkBI/T6ivJerzZpfG+PY9/J+HafR416cefd8v+Qm7zBU3AYEEQIJnBB3G31rZ9lLhZBGAFGCJOYMEiM+dcdza94GWJhASexY103spxItllI/An2GftU4dsXLKTS3M6ttQ3Sf9JB+xg/rWJzfiAbhI/Ah3BBDMY2Ox2+tXc0577twomIztIPYfOsF+Ia5rO5YqPkveqNkLsiL8JA3Lfz/AJVZa4htYI3GQe1T4Hh9d5LZ6kAwJ3gbDeu8s+y1hW/E0AzI0dgMRPQ08Mbn0SlNR7OMt8GXwwnrgDFH8J7O3F8S/ARk4JE4G9dRzDh0Sy2lAMRPXJ70RxA08OieY+wM/etEdOuEzNLUVbRz/K+X3bVw6XKWisMoMh/Irt/titdDVa1agrXDGsapGSeV5HbL7YqwtVIapTXUFMmtTIqC080rGRYpqc1UKdjStDWWK9ItUUpMa6jrGY1EmmNRpkhLE1VkVYRUCKZCsqYVW1XMKrIqiJMpilVmmlT2To5Snp0tzMdMx5dTTosn+/tW+zxaGp0EmBmpcchRQQJJxpzM9DHYjPyNU8BzMLetq5CtDuPMopMesxisGo1+PF8K5f8AX6nsaT8IzZo+pLiK/n9A3jOBCBdJPvGHiyJkmJXy7eUVr81/8R2a17qVMnrIJC7AMAYyBn071x/Ec2Kp4iC5krBBILEmTnETgelYSLmSZ/SvncmSv1Ps9HpPUfPEV90dff4UX2NwtrZ+zDA2ABzNZPGezLiYLN3Vh4vkRj6TQ9jjANxHmJrU4XmC/n+RmPsDWW2e0ouHCMSxwCq0MdJmIcFdxBBMaTie0VuWfZS6yOuACPAyuraioADpBmYwVOceVFjjxsSpX97xADyML9qoX2hVbxHvZWB4gQwU+awDGI6kUspzStEMrcuGc7zH2ZuWbL+9tOGKghmgJcEF1ggnxD3ZBAaTjuJL5eAOIGQFZRpMdSqjTn1j512icxFy2FIS7bOk6TGkuhDIUKgEEHGc7b0/NPZm1ea3f4dCG1eK3qGkNIKNAyq6i0jz6Cmw6lPh8HmajBLtHE8bbOCcs0kjqPExz55Bjzqvl4yvXJ7+f9KP5xwTWC4YeIM49C0HfuB+ooYWioEbpkx3/wD19hW6uDz+Ux+DulL2oGCCCD2MyP0r03l/E+/tLdB1SBOIgx4hHrNeZWbBa7oG7EgEnGBitv2Z5wyJcSSARA8jGD9f1q+GbTohmjuVnU82I0qv5nWrOaXB4F9T18hQLX/etYPqx9RE/dTTe0XMIuqpGPBpacbyQe3Wtu7a7Zi27k0i1RU5qu02oA9DmrQtaLM3JJasFVqKsUUjHVkgamKiKkKQoOKVIUooBJJSfemWnNA4iaY1PTT+6NGwUV1EirtIG+fSom52H86Ngr3Kfd1FlFWNNVxTIRldKpaaVPYpzSWI0xhskdmjt9fnTXvCNYHh2YdjvHoRtWhd4QaFNvKkmMgHXj4CTg42P2ipjgkuKwfEqwcfCdP5l9N4OR6RRlqUoOf6maGjcpqH6f7Oa4LnZueHUjqxlQxjSdlUHwkAkRvhvWi73BWL6k/8BhltQ1IrqQrAndYzkHpg1Hj+RWbQ0WbZIHi1ZaS2CJJAGAv0ozg0V7QuDSXONJaJIEGWtajqAwe4Ub7V8jklJts/QoOKilFGT/5LukeC0t3Jh7d0FPIkkhlJ8w21I+wF9cswUYEbtJMR0B+tH2vbO3w2m2khYBbEaQcAsW8TNHcTIO1bFr2sW4unWh1GFRwM7jGx7fzqPqyj80S7yTaqLRzfD+ziAAku0hjGwEQMgCZmRE9K0eC4bhbTsGFsRgBjqYkEgxJJOADt+Lyojm12zdXQye6eJlv2ykEZALzBmYwRPaZrmfarlHG8KusXddgsAjWjpEMJGpUA05ketaIZYy6M8lkl80mdBzfmdlbR9zbAckKGa0VUTuwLLkgAx5xXDf5OpMsxJ3wAtZqcW4uSxJYiJOTHzNXtxpPf61sglVs87NKcJbYs2+CAsnUusHrqZtJ/1AEavmDXVcq5sx/aW2AIIDQZgec9wDvv5V57Y44j/c7+s0ZwfOCjhlbS2xLKGUj1walnwqatLkGHNKL+J8Hp/NgnHm0C6h7VwlpX4gVBA6RJXJO29eb3+NZSWkhmYmQeisVEdxOqujsceisr2m8UjUQcdBkdNz9azfbCyffgsmmFWcRqJM4A9Y+RqWmySvaymoxr5kZ/D84kzcUNHUeFvmV3+c1q8Bxdn3moMbYLTDCVAJnSGztsJiuZbc1IPW5OnZiatUev8PbS5xP7Eh0W3IYZBM5z3zQXNrIZwjZGqT8iF/ifpXA8s4vRlbr2n6EE6T5EjIrouC5xebLKt7aWU+MQZyOv0rVDP4kZZ4PMTouEtgIoGwFXCszhOeWjCklD2cRWpa8WQQR5VtjOLXDMMoST5RICpCpi3UgorrOpkRUgtSAqQFK2MkRApAVYEqWkevpS2GiCpU9IFIv2EVCKHLDwiRu9sVWxqVRimQrIxTVMimo2LRAiomrDUStGwNFcUqlppUwlAFzjrTltdogCdRtkRGJbSeoo/wDyi3xFv/8AnurAiSCRdtxJDD54KkQRIoPmvs6GbVbfQeuJDRvgZ7/WstOTXUllPjg+JJB89Q6/3Ir4iGqntrd+59q9Nj3blGmH839kPAWUAOuVGnSzA4uWiDup3AkRPpWXyXkWh7wS46qxAa2Q2lbynXbbWMwYCkNG5BJxWhy72va2nu+IBdQe/jAPQTuOozWtd4ZtIaw5uI4YA7PBU4MfinSuewrnlklT6K14ZxntL7GtdJv27YAJ1e7O6Nd8bsw8nJ7jxT0rnOJ5R4Az/s7lsKHByyguQh7kiIPqK9H4LmJVVBYyQFGrBOmFMjvET3B6Vne2fKveauIUDS4Fm+Rkq2qFeOg8Uk/uinw6ht7ZFaS5OX4rnTKygSbbANDElpO+fw57d62+X8xi6fdldBAD23JIII1EMsGRk5+dclxp12UOzp+zuDqHU6SfQgqfk1H/AORM722wp92jAsdJnTHhG+Y6CtDxRfN0JmyxiuFbAva3liKy3rY0i4dLLM6WUHTpP5So+RBrP4flDNbNzAEgKN2YkE4A2GNz5V2TJY027b2/jyh1ltTjEsT8O5G/as8cGLv7PQbd62W0hTAePitkHZhGPQjzq+LO1FJ/uYZabfJyX2zmLfByfEQn+refSj+G5aVAOASdyDEdhjNbXLOTpo1SQ2dwrdcDImreY8sVbeqVbPW2oySexppZ03tJrCrryA8HxAtyLhA7MNwfOOlVc/5hqZbZyU+InqWAMDyii+X8o99J8IjEx19K2uN5At/h1jT763KBgIDgZAP/AMoOalLJjhkTKPFNxcPJmct9jv8AE8P73h2lgDqtmAda5hT1BG1YPHcvey2h1IaAY9RI/j9DW3y/mNzhwbbLBB3VipB6gqVzt3FdFwfGWeNtEPBKR4vCrSDgEf3vQnqJ4m3JXH3O/KqcVXDOG4XhC0QmryrYtcjcEeF0JIg5gHtXQ3fZRrRZ7LeCR3kdp/nV9tb4IV21KcgzIxmitVGSuLF9Bx+GSMa9wl9AA2i8vZhJ++foaoMW3H/EsSJBWSvrBrp+KQBc9cj17Vjk3HGjquVx9qb8yvDEWnfkusc44hdjb4geR0v8wetaPC+09omH1Wm7OIHyO1ZPCW0uqVuLpuLsy4n1FRt2HPhBleziR6Zq0NY15JZNHF+DsbbAiQQR3Bmp1w/E8G9kFlD2yPxWzK/Ndqv5d7W3RhtF0euh/ocGvQhqoyXJ52TSyi+DsYpVmWPaWyQNRNs/vCM+u1aHCcWl0SjBu8dPXtVlliyDxSXZZFLTVmmlpp7J0V6aWmp6aWmjZ1ENFOLBNSing11nUh14InqKvTlYO5NUAkVcLzjpUpOXhjpR8ou/yhO5+1PQ/wDi386VJWT3HuHsZPLgfc6iZIlh1kH4pnMjJqP+JhsgxAyIIM46/wB5FCctvaURGJ3dN91aADn0Jn0qtdSEydvCdp0kEA+oIHp8q+JceT7NAvPOBtM0SA5A09Q09CvrsQao5dzxrLW3TWumVuLuhiN5ypIjr0rQtop8IYhuhIEeHcSJnAIyKEv2Wh2QMHK6gRMMQCYOBBiR51aEvDJzXlG1zXhbfF2XvWpDg6p2z/p+e/kKx+H585X3LQNUZOIkSD3jNAezHtD7gEXA2lwcbrq3Gk7fKrPaHhZ0XVTwOJkfECPiBziMbDrmmcKltfXuLGVrg6ReSpba7dt20F4pqc7ho/EJxmJ6Vm8TZ95ctOHPvIMBh4QZJIwMwIHah+S840B/eEjcDM/L0Mnetjn/AA0qrWJIUhwQfzHIHaCJ/wCqp3KLqT+g7V8mNc9mVa4bgBJ+NFLYDCJH+kHcUXw3KCVBcob6gFtK/Gs4fadQAAMdp71lj2kuKArCVMMJiVI30k7SZn1rouC5tbvvbAYC4ELBgCF1DGlgdgQc/Y5qs55dqTfAiULZj855QxabRUAmHUYlmki4MGJzPY1gL7L3mxaOoASQTpbcjY7nH6V6Jf5cAJjw6RI/c6gEHp3HYUNxHLyWUqZOM+W4JHUEUYaxxpMpGKTtHn3KxcRGAI1C4VZWMEGFgZxvNbHJeLZ2u2nlXADjf8MzEb+EOMdxW1b5MuotctrkSWXIYAzDDvHXypv8CFJuKZKwxEdNjpPYjP1p8upjNVRCGGUZXZXx/A2OMRZcC8uA4gax2aZk+fl8q5yxya9wt2NYZGJAxiR0I6b9DWxxvL2ttKmYOoHMHquehgitbheIXiRpKhSAD6EbZ36VKOdwj7x8lZ49z+pLh+JKLJjIEDrg5BFOeCEjSZBJIAGwP4vQTT3LLDwtGB4TG5A/jFV8HxJRoPWI8jPUVk5jbiX+biRAose4uFlLeJDAMEbgH+B70uE4XADMrZhXXuOjDdT0zRnF8CraTP4pB7NII/WPlQjcCJa5JAOGUd506jnEEAzvTqal5JuNAN20BcIPhYH7/wBaNucJiR/Z6H+FUmxcuGXMwIx1AJAM7yf1FGcvVreHOpZjzg9CO4xVm68iUV6taFYzEEVh2+Xw2lgGQ7SNvnuK6V1RpKmCP06Hz2rO/wAQpk4I3IyDjcjEjE/SnhnkkJLDGTMhOG0uyFGFvYz4lE/CZqCcKeGuDdQ3wuhgehGR8q6DhbAyVaR0aDIEfC42IjarrypcXQ43n6g/Yg035ySl9BXpYuP1B+H9oWQxdhh0YCGI8xsT6R6V0Fm4HUMplSJB8qxDy4EaW3G3X6xWpybh9FpUPSfTJJxXs6PXrJ8LZ4+s0Xp/ElwFaKQtGrglS0edenv9jzdpUtg9qtBjcCaiB50xQedLdhqiL3z0gelVszdzVhWmIp1SEdsp0nzpVZpp6axaMG3wk+7ZQCgmDOCVOrSQMrAnaRg+VEcx4KTrAMEZMbGZzHnQXs/znTZ0v1aQGAOCQGAI/vxVfxHC+8RjYeGVpAB2xBGNxgn1EdK+GmqlR9rF8FYs6lmCN8g/CQJ8B8469DQnD8wNu4quCwOkAnOkDfPpMia0eWcXqstqKltQBMQG94QNhhdyP96n7kFCpGCCOogmFyP4+dC64YezmPaPl/uidM+6c6oEFT+KI6RP0rU5Qq3OFNplMsA1tjgYnKsJIJgj5VbzBQEQPJQE2+wndGHymn5ZwoZFXVqKm57sD4sMGUATGzSPU1T1Lx0Lt5s5/jOF8RKeQ9ewMDfG9a3JfaAolwXA2jSACPwkHz2yRWjxvBK6BgohpkEfC2ScA9x0PWgbXCjRctHVpcRGCZDKYUgmTAaB6V29SVNDOPlBv+S2Lp2ww1AgwZJyO28VmvZt8PfUrqQrlp0kaCIJVgZ67eflQfB8XpY2xFxAWEMJJXVI65iMdpNXMDlYFxVyJy0ESAJGBE7RRScXVnd8nRezqXLLvau3ENsn9lLfiOdOfhJBBjrWtctFZKqAJBBxgGZx5Hp51xXGcUG0sygNABDCAVBiD9h86105m6BgtwhQNfiyGQ/i76l2JnMetJJX32dta6DbnCtrJNxiNMQAFEmTIPoaDHCnTuWECFY51RGCN5U7d4q4+0SOAVZHIywUiTAOw37/AGoI+1SR4+HYdvFjy3URsJikUZhuhigeyJOQChExOkxnGMQazuAc2nLgypkZGROIcT96I4bnMK5FsEFw2gtMBgdXjGdxvUv8xR2B/wAO+giCA3jUn8jL8Xoen0qijJJrwc2jZNtyohtSEDUN9BjoO2NsUHc4N5kAspEgjfvkdxtiq+F50ivFy3cCnCXAYI7ggdMelE8LzmyWa20B86Scax1zHn9+lR2yXga1Y1i4XRkjI6TpIgjPacb1UvAvab3iEDUQXVxIO856Ekma0bLqYe35iQ2c4gg/UUGti8DDXWEEgkTEkYkdP0pYugvkhxvLQyk+O2d5GTJ32OVnNE8PZcKJYP3JAziI9PWhbnD3lMi8xWIgzt1Xr8u1Af5tftsQdoMRAmMq094nbvTpSkqiwcLlmu8H4kE7Az4fQxn/AHqi/wAOROFJEQIz0wJzG/1qNktcXXbdXnoQAejHIzt+tFrxgbcMpjOJE+QzPrg0LaOpdgq3SjQVlOmNvIxuNqe4obVGDuO2rt5VdxFqchifUY/+w9Y9az+IkDM5Pi39ZkehNFcuwhVi8Xt58MdSYwMNnuDFVtxWmZeQNmBx/wBUbZqu3ZMkBogzDaZHQsD2PX71VxnFEqVgt1jTBXtpncU0VT4FatchVrmKmRrIYbjUfsdjRBa5ghyRuPEa58Wyi+8AysnG4xmR1EDOPrWmvFAgFSDIBIBEiRM4/lVnKa+WTJenB9osu8awJ0sZx+I79u9VvzG4BOpwPU/rQ/EX1idRLTAIEEdx9c9vKnS4NBBIYgbkEfTON+1Oss0u2JLDBvodebufxt9TUzzS70du3f8AhQqcI5g6gR0/CRMYqm66Kc3Vx3ImPI9cA48qstRPw2Temh20g880v/mP0H8qVZbQf/Vt/wDf/WlTfmcn1/kX8ri+hongrZKoh0MpDKGO8nI88fpVF3mDcNcP+oQehByd4wfsQaJvcSivkYxHlMmZG67ZpuMte+R2E4BFy2fzLs4noRO3asVV83Rqu+jaWxaZPeAjQSgiRGCemwMt9zWhbsqZg9xE4MiQI8xkf0rjOW8abS2rQCsrhndDGqCzCVb/AKR9K6HmHCvdsXDZMFtJxsw6gxsYUUsobX9AXasmnCgs6u6QxK6GwQZLBvlQhse54m2xUBnU2y3ZjlDI6GGG2flVN24RaZGU+9DfHkysyWbpBxn96Kte+X4U6iCBqDThgMGRiQynSdulJVclOzXOl1YeFp/JkEEkZEYO9c3xnLmW5qwCDKFcHeQSDtH8KjwfMWY67ZUF0YE5kXU8REdQwEjbrRnDc0F9GV9EqJVl7idWNxG/1rtri7CvYzOL5Xr/AGttDDGSVGVcmHDDqNU79xU+D4YXFZXCi4uVkwW65B2YZ3q/h9auyA6S0smzIWUeIR5rnPVayOJ4xwxfUoad1EfMic771VXJVYKo1+MW3pRTOmOsAeYmcRp86r4bh9Z8LQ9uSurGDujehJH/AFedX8JzBrlrUQPe5UgzBI8W4yMFvtWfxHNodPCoMSGHVTPgPcj+Apal15GuirjPeo8oSVYalwsQTBXVvqBxjfFCDmVyACWUziWkkCO+evnWzw/HpedlQRpkjURkwNSDp4l+4BoLiilxvgkMI1GQFc7EZ74PTr0qsHXDQsuirk103LpUnLSM5ErDic+REVpNy84KhQSxWJwGDRG847Y2rC4ex7m6slILCQh1ET4Wnpsa27XLH0nTcciCymQSyLAIZRkER2o5ErtAg6VEH4dg0amAYAg6iJ7jeIiT8qDucsuABkM6tw6zBkgzG3060dxN4e7lYDL4sk7yG65P4hGBuPKojhpIIcqpiWIPhJ6b4IzJ6QeuyRbQ8kmALce2GXQ6z8TLLJIMgyTAzGPKta1ePE2kR7ul4IxuYyJnf0k1oHhZRTq1ArIgrGDGmG3yD9Ky+aXgQoOkaWkYKkiYjIGrecdqDlv6QFwEWuaOh03J6ZKmGAwYBjP9fStMm2dg5hZwmSO0Ez6isy8vvJD5Zekkz5gCTmf0PeszjfeW4gtjMQcDqBPbf61NQUugvg1TyoJ+0ttKFgWGcAwJ+Qz8qtvN1W4rgfWNvLtFZHA8a1zxTkNnMMB3Hn/WjSQp0OSfytHxCNiBGR/KjKL6fZyZZbhz+zbQYko23fH0qOkwwcER2JI26Rn+WaVq6gYNBMHDAGRHUnJHb50S3F6zPhkHGTB7GV8vXbzoBMxLsMIS6xPQgAdMSx2z5RVvE8wVgB7m7b2AZfFBJg/CfTp9av4ni1wZKbARDgGJ2Hy+/aquHEMSCGwDOw6gxGRtVLQlGc/E3VYglh2bBBjYMOv2qXug/XTHUHwj1HTGIoq4DnIIHdhqEefUT1Iq/h9XUT+HPxZxnv69aLl5DQDds3Fw2RBg/iBiQZ6iq+I2BiZGR/EnGZo1nNvwkNonGIKeQ8t8HtVdy7plm0sm2oCGG+5GII8vnXJsFAq6onuIIB/h9KkxGkjrvPriT3OKi3M5wJjoQAGBzjsaF/xRJIYYHlMjfYztVFFicBVq4IE6Pp/WlWb70/2BSptop2vMl4ZXFpwytupUEgDuDnHQio8PydkYsryrfj6wMgMOueu8GsSzxVweO2rzsQ4kgfPNa/Be2ToRrSRsfCwqXptqkxd1c0LnPsU1yLlt9D6YAMFQAZgGO8796q5S1zhU03w0tqL48AUbZ21enej+O9rOHYMoF228bBSV8tjitPkvErctxdQkEQZEiPMUGpNbDlKviM3iuGDopVgST4WyNatAZDG07/Sh7vCm2y6iQEYgahqDIQCJPyInFdBy7k9qyhQsDaklD1WTOknsJwaH57win9mbkM4JSYyRuPv96i4OPHgosiZhcPwfuuIBw1u7AG2DnQZ75KnyrLThfccQ8g+EmNIGQRq8Q7b586LtgqptXNSbFWONLjZwCNp3q7n/AAV24qMmnUigsepkwCCN4M48xTRdOmx37gnHWGRve231oSHGYIjEZxgiPnRS8jW6xPvLYBBdZkNpMFQwBzvEj+VZnD8VJPD3GA1ZDahC3DkDuB02ogsVtWtWnUjNaMkidyIJ3x88VTlV98Au0QsWmRmUiNJlTPT4THfwtNBXdHu9LKfeW3MbQRPT0j70WboF22C5Kk7jbomlpgjc0Nz23ocnYkycjpiYO2Z+lFJ2FvgsscOVIKgh/iA7gHwnz6iPKoX3RTpiFYFgZOASRHyMj5edD8NxwZpdiTAiOm/c+Zo3iLeAd9HiHmpgXR5wPF8jXO0+Tu1aKeM4gugAE4ktnpIJ88iaJ4UgMGubGHtsDBUkTBaDAM7eQ86jw/MUPvFCypWRq8MNBDGdWASF32LetULzprdlFhdJkFhpDiCRgx2ijTfCQG0HNxdkwAjK4DFoILkMQYOdJMjcRHrQdw201gPqAjTKkSHnwGTIIac/vCruH4tVWHtSq5Uj/iKpyRrnVgkH+eaZ7iahctglfgZW0nzUMB0JAgnzFdx7M7kpHFthZVhMiZBEkzse8k+tK5x6sNLKVnEBm0fXr/SgmtQGZPCBlQRMDfSRMmDqHz8xVyw41LhsalABEfmgwSJ3wYkU+1Atrg1OF4i6QoMEKYmBrEd/zAHr2qfEIjQzKxMmSOhGIiR0rM4Vsy4aR4hpkmZie6/3itF+ZW7odbiMCwkMgGGX8RXodtvpUnGnY98GXf5foB0tMxupEjodo27GrOB4pXKq5hlwT32IOcDbyqziEu2wpVywM5GRpBGoemRg9DQHHow/aACD2EeE4mJmR/KqL4uxG9vJs2OHYyTAWfiMDpscgmKnb4u1bDAMpY/r2HSheWX2uWxaldSyR5iTEH5/erRdOA6kxviYIxvB71Jx8MonwG2OOaOo6YQMR+knFNc4h2IHvChJnPDhQfnEGcbmhr3EqSWDALsE2aO4PzNHcNa1fCxI6Z22kb+VB8IHYOeCaJeCvdQSQfltI/pRHCcK6CMFScAkE7TEYP0g+u1FngiohXuAA5zMHHz+oineyhPiE4gkAA/NSc/T7Um6zis8LcZSNDbYVsmMYV9ifJhONutZr8XdtEgIIPUoAwzJVkjbpH08zuIUWU1C7dVewE+c9hULfN7gkpet3hvpJUMAdypYT8vOqwoSVmbcRHUE2UyAfAxETmYBEg9xQl1bUwwdTsCMg9twJ9frXRnmoAHvbHqwUSR1OcfQkHNAvft3CwsELEyrASfNJkEfumDjrTJsHg525wNsn/iH5o8/bFKtZmzll+i0qff9/aBtMF+Ycdb+MMY7qD+lUj23u2zL2VP1U10l7jRfVRZy7T4NZzG4E7VlcTaZfjtvGZlQygjcSKtHJF/PBf0Z3Fr5ZMN5f/4k22YauHGo41GD9TFdTyr284XVpLC23bGk+hrzq4BMi0hB2glT/Ws/iRanxLcQ+moVRYcUnwq/kVymlyz1/nHNDp97Zi4BukAgjuI3qtLlri0Rb9i4pXKOk+A/qPpXlvAcw90wNriNPqCPqNq7Lhvbe/CmUfuyGSR5r0qXouHm/wBVX3+425S6Ou5lbtaAt8Bl2FwiI7T+U/apcr5ZZgBGwsgCcAHcenlQHBe3Vm6NNzE4h1ifrWTzrj7di6NHgDiVInQSN1YdJ7iss4vdVFY9dj8bwQ/xT2WALABlbQviUmd8GRkYNV3+ES8l2258SAOMAtKyAwB3wWHeDWhwPFcPxgUmUuKfCwOQw3GenlRfMOW6WVnUNH/qDH+3pSzhKFNopGafDON4vgiVVk0sAv4gAepGPrjyNEczadRhiEwRJXUlxQZBH7010nOuRIU1AwoUq3UCTqkjyznz67VzjcZ715QF1a2qvG2rKkfpB8qaEnLn2G4ZzHDwYie2YmRsJHyrftcXrtsxBhDOrYQcaT6iR86zX5ZDsVGeqnrGQR6kj+tE8o4kanVk0qZBTUSNMbR3Ga05aktyJwuLpgV7hna4VMm0vbYq2xYjplZ9KsdQbJ14Ct4hBMBgZ9IKfejrnC+C5b2J+Ej4SBLL9iywe4qHL+IA1lp0uoLfUSY8iZEHpQ32r9g7aALHGlANIDLAJ6wCI8Q/EImTvUH4TS4ILGRqDdY6KR21AD1mtBbapJKgjrozjoSVmOu4+dJeHUpEssbMVkehg5kx2pnJeDkr7J8Xw2sa166T30PvqB7E4Pl9azntaTIRpIPUgAjBXHSM/Oibc7o0aZ6TiZE+W4+dFtwauocLKtkgEyjAQCCOmI8waRT299DNbgHhgZ3JBmA0gg9tXr51o2eHNxsLBYTCsMHGdO/0oFuX6MEtO4xsTMEsdu3X+ZLcyKoNLpaXB0r8W3U5g70J/FzE6PHZdw3FNYAkMTrhlPw+cdVOe1bdvgbF5XcwAmXAIiCPFBjaM/euTuX5lA2tyNQ1KJJ7D1BjMVDheMuW/GIGrBBGcHbPTypXib5XZ26jS4nhBw94MCTbMQSCpHQmOp+2a6F+Ce2C9sBs7xGnzZJ8XkZ7Vzp5oLllLdwTpafDuV7Cf4edaN+0yC3dtXHwpDQMhBhQ09V2894pJJ8buzl9B05ldZiHtyI/5cD18qoTmeljpsWZ8lKt1mWnyNK7x73UUqiFxmQCusdZiQTmfOd6HTmBJ0mR0BU/fQT5dDmuUAhVr2tZYDWAJ6BjkbZJwDH6b1YvtlZY+O26qSFJU4DdAZPhPmKBETDXII/CbTeLtET6707cE7Hwi3dDfl0ajG/Wfkc022F8oV34ZoN7S8M1sTcdWBj9ooYETEGR+mdqXEcvs3QoR0k5AI8B/dxJVs7x3rF4zlUidDAgDcYIkjcjBHY9qy34QptIzuc6Sd+sRPlTxxxfToVuS7N3iOF4qzAUGROmGLJHQaDjHaaEs8zgj31kBjvoBQx3AjNV8DzS6rENquI3xL0B+Z+cirb9oxqBDqMNnxofNeo8/wBKO1LiSX/QLtWjUa8R+F/nZBPlmM09c23AKxn3zien9zSpfRXuH1WHv7OuNJtKoZDIIx5EETHbaNqus3uNtkMjGPhZGKshE5xNKlVE7dPki1xwVXOZsXIe0E6k29IExEgEnSflWFxHCX9RNsmJ/Fp29JilSrbDHGHRmyTbIe6unD2VbzlQf1pzy5T+F7R8ipH6zSpVocF4IubQXw/LOMUeBxcXs0bfM1HiVuP4btsqRsVdYB/0yftT0qhGKlbZbc0lRfy6w9t1DoXQ5JDAH133r0rkvMUuLoQucfDcgj60qVZ9RjUobmUxSe7aZ3N+Ztw7KoTUpEbiI/KZPTvQ/I+QxJgNbczBjUjEzv1GaVKsccaWK/vs0Sm91Dc65A6EY1q0IMgEAnuflWK/KLlo4hlG20wdhvIgT5UqVDF7FG+LEnCOLgIBUEadwYiIMz3g7dKT8tZXKm3AM/Cy4DiSO2CTFKlVGvISrhuVXFVXCe907w4Rwvmdj2O81anLXZm0qcwSp0nb93UAR8+lKlTPqxUyd/lTqVZVjWPCQRO0wwJg0ILV1HYaArkCfhKODBBicGnpV2NWnYJ9omOKuONNy2GKmJOnViCQCDtHemXhwAZTc4EKfAMkSZzn7UqVVeNLomskgW/eun4UKJuFUoJ3OTualxCH8VkaWA8QYSNXcTmIOKVKrvDFI71JUR4nlNxQMATBUA7Cd84jG1aHLrvEC6pdyI3nxBsRpOZgj1pUqhSkqYHJqXA/FcAQVawpYM5UqxA0t8Qgk7b+kVLmHBXds60jV4hBzGdgSPKlSqSiiyfYEz3LhCsuAJVpGxwRAI86Cv8ABPbYjQQTv4hMjJzJpUq0Rgk6+hOUn39Qpbt1SsM+RuSCfsfKrTcunwvaVwowTAaNiAQ23r5UqVBY4tiuciu3y03gvuiyN8IDEb7bgnG2IxNPZsXUb4AGUwR4YPRgc5zFNSpVBNuIzk6TNmzw9tlBIdSdxqBg9RTUqVZ9iDv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0" name="AutoShape 8" descr="data:image/jpeg;base64,/9j/4AAQSkZJRgABAQAAAQABAAD/2wCEAAkGBxQSEhUTExQWFhQXGR8YGRYXGB0gGhwaHxsbIBwgGhgaICggIholGxccITMhKCkrMC4uGx8zODMsNygtLisBCgoKDg0OGxAQGzYlICYsLCwsNCwsLSwsLC8sLCwsLCwsLCwsLCwsLCwsLCwsNCwsLCwsLCwsLCwsLCwsLCwsLP/AABEIAHgAoAMBIgACEQEDEQH/xAAcAAABBQEBAQAAAAAAAAAAAAAFAAIDBAYBBwj/xABAEAABAgMGBAQDBQYEBwAAAAABAhEAAyEEBRIxQVEGImFxE4GRsTKh0QcjQsHwFFJykuHxFRZiwiQzQ1OistL/xAAZAQADAQEBAAAAAAAAAAAAAAABAgMEAAX/xAAnEQACAgIBBAEDBQAAAAAAAAAAAQIRAyExBBJBUWETIjIFFHGRof/aAAwDAQACEQMRAD8A9XlikdiOVlDxGpoz2PAgbePENks5InT5aFD8Lur+UVgokGMTxvwrZLU6xMRJtLPiFcX8aR75xLJJpaObpFK9/tckS6WeSucf3lnAj2Kj6DvGNvL7TbwmnlWmSnaWmv8AMp4is/Bk0nnWhPZ1fT3gtZeEJKfiKl96D0H1jDLJkkReUH3LxzeCpqJQtLlagkGaEsHLOS2UaG/OPrwsM4yZn7PPIAUShKmY7sQ0Otlw2cJAFnSAwfEHJpm+0AbxuyVZkFUmWEvQs7b1aBCburGjk32h26vtpBLWmzMn9+Uv/Yv/AOvKN9cnF9jtacUmcDuFApI7vHjNxXROnAqlps8oDUyypRBdlDFSrRdve4Zv3ctdrmrXNVgS3KkUqcKVVanrGiP1KtlFJ8HtYvKUS3iIfqQPeLBPzj50/wAUnInrlyLMm0FCDIPhy1vipzPLfnBHxdY0/CVlt021ylKCxJxpWJeIqQhJcsscqvw8pL9RSrKch02eytHCmHGONFRhhEIiHtDSmOANaFhh4EJoJ1EeGISmLRENaI5sKypJhi6IJIoIZPtGB+Ulg5ypt6kRPJTQQPvlTBfUIHzWYrknSsnVKzzziHiucZi0JAISWJJLE6sgMKZVeCRCZc3nKQPCTUkAPiL5xj5ZxrBOS5lfNX9Y3a0Ypii1QAxaod8jHmvI3yQkiubTLPwnF/CCfmKQ0rJ+GUvzYe5f5RdMv9PDTLGwhHMXtKMyRNKSSlCRmWJVT0T+cDLXKUUlJCS7pNSPlhPvGjlpGWhoe2sCCk1Csx7ih+Yic5OgNFXgO8x4QQsYSyqEukYCxA6DrDuIbSDaZU0ghEmTMmKcECuFKeuYgJdk3wrQQwA8ZQP8Kwgk/MxX46vkqMxNcRlywejOo/8Am0b4ZHKJqjFcnrtit6ZklKsQShaUtVmBSHA6vSA/B1vROTbJjkftE1SZQUGJSmUlLADYv6xlvszvBK5E1S5acckFWMgOUqQWG7gys/8AVBr7PpITIs6TqnGFbEqUFeZSx7CLOV0GKN5dePwZfiVWEgKLNUCtItRSu5JDuTVCVMSSxUV79GHlFwiHQ52FHGhNBOOwo4I7HHHCIa0OaFHHEE2UVSylKilRDBQ0O8Z285hTJRjmOohJKiM+V2YdCfSCsu/pDD7xH8w+sQXsmyIQDaFcgYDEotR2DeZpGLJOGaLUJbDWqMmLHIChgloFXxEGh3beLCZqca3mtRNQgl8/9Q/Rgdews08y/wBmtkuygMPvULJmEsAxxpDUybM6QAmXuZc5Uo86g/MAUukGhY9DGDNiyx82TkvSNoZsv/urPZIHuqIlWxAcksBqpvnWMJeN54nxKIUCwQnLriPQQNtC8SGJCkDRSi/evLR6ULQ8Olm1uQVF+kbu1cZWKW/3qSdgt/ZBjNT+O7MZrBM1WJXxOkIq2/MwjLTVoy+7UCK1SAOgLVPWDlz3tLSwUZaGoCCnTt3+UUnh+mr2xJxpXVjrZa5c1buQdFImpAUCwcOxI5YntFjshS8yYnxFZlU3ETnmQpjDLztslc9CguUB4ZC1JUyiQQU4lP10bIwAt12CerGu0yyRQcyB+cCN+2hUm+ODQXZPlyBNTLmIaagoUMeY9ad43XCtulGzlIWgFOFAAUCWwqCjp++PSPFZ1zIT/wBZCnpRSad+aNdefFYttiNktUqSJktSPCmoUhmSRiBGjgZjPYReCa3dlIppcntdzXiJ860NkgoSC4INCS2uZPpBfDHmH2dcRWOyWcomWmUh2wpUqoAKn8qg+camfx1YwklFolKOgc1+UXhl+22U/JXRpSITRkbv47lL+IgpLYVIBLu7uKs1IJI4rspUUCY6gASkJUSxdqN0h1mi1yHtYcaONANPF1lKzLSsqWkAqSEKcA7hooWv7QLKgEgTFELCFAJ+FRLAEqYaj1EH6sfZ3azWQmgNZuJpSypICwpOaVBj7tE3+Np/cV8vrEn1ONcyHWOT8GatPDssN4cvPMueU9BA687BNtE9EqYtCjKl4lEI5k4iHD4mJLCvSNBPvdKZRUNqRlpt9zW/apDzsI5pThJUBVgtiR2Y5x5UPuT7HTDklHHUWv6MCLinFSkykBSRNX0QMKyOU+T06Qp1lVZ1rKsS1+GBgJqG2P4hyiogre/FUnxkkFKlOEhMoYJaEP8AjLkqIBJ8oV2TRbVgrZ0ElSTUMTkktk4HKdqGNrm0vuMzyU/gmvHhmXLkIOJ14RMmLr8T86P4QkjLJjvGc4gsCLJbLTJl/AkpKADuMvWNrxEr7lVfwr1/0x5DNnkqc0oA5qadabQnT23dnY8zmnaCVsMtWEISJZDYtXWKEdtfOOJmJD0SFM2TiurNn6xXsVm8VJBISyny0I084LosIq85ZdhQ/SNVPwhm2Xpd5SjgHhUH/MaVU1Thb0L94dd17ypc6b90VBZBCSlIKSO+lYHzrtTiJxrAOYf8zFG2JQk8pTnXJ+4ANW8tIRYEkKoGu/zxKxBKZAG5UUDIbgb/AJQ//M6JrpTZ0KehSV8z9AlL0bSM9dNts1nSMaQtZqVFJPkNKd4ntPFMt3TZ01q5SkfNlQVjig0F+HuMTY5S0olJwu/Msv0blqHOcEZHHNtm4v8AhylKkgAGWvCQxchZwgu+8YKfeZWrF4QATUpJcegA22i0rii0zOVKgzZBOQ7Vjnixt20VU2uDQ3bxTbZCJdllS0uOUJKcu5Jy7tDrbedvs6jOWpAWsBJIYuAXAyyDloyPjT1F8ZCsn+GnYb9oS7GpWEqcYi2JiQSepb17QO2C8BTkzS2+3zkfeKtaFTCnCQkZDNnGYfaB1ptgfCi1T5iVAlfhpINOj5dYik3EolGFBXiLGrgP2YeTxobFwrMJJxJlhsgKg7liNt4nPPjh5HjhyS4RFwRajKnyytKmUD94uY7AgsnBoXzPSPRpdvClKA/Droe0Z2w3DLlYSHKkanMk5k9S3ygjZElJozH1qd+0eR1GWGSVo2Y8WWFLwdtAZAGhcfpohsICA2Jy7lRZz3aj9YslPIcGlab9jFBMxKi/wq30P0h8cq0eb1qcZ/yZ7iHh6Wm0S7QlIKSsCYhqOqgLbYiC8P4OkKSJylBitYIyqmrZdzB2Y7kGIk2dILpASWalB5iNH7hSj2y5MEm2qKfE84JklzmlX/rGLuuXLtFlUJ+FSpaTgwUnJCQCX0VL5hnUYTEnHRnKIUfhDpKRpGWs1pVLUlaFYVJLgjQ/2OW0aenh9l2XwKosms9oUTmATqd9yfPOLws8wjmnpSP4j7CDNyXIi1TBMSMNnWHmSwWwrDcoOeEk4h2I0jX2bhayISR4IVpzF/eKzzJPtuhp5KPKrfIQjDhmeIohzSg2GZc5w1MpsJYnejZbR6BflwyEyleGhKFGgUSS1dKsIy16XfKASiSornYmIBxUbOgyc/KBHLF65KYk5xtA6ylUsuhQSTRs84LC6Jk04ylZUaDEWZgNDXMwSu7GvGJUlKWFVKLfi2FSNPLrBq7LrWpCfEmEE7ZZnqSQ5iWTqO34/wBNePpkzJTLoKJoTMASkh/ENR5kwTTdiA3KtThxRg2jZdY18q5JQlqATq4JqQSwzPYv2EEEy0gAsHFPTT1Dxjn11rRqh0qRlLJwwsTFzEqTLCm5U160JbU7HKC4uhALqAXRyDXU6ZPBdSBluW+sRmWQtWzADrU/0jLLPOXLNMccI+DskJSKDUU02yiUrz/XaKuMseh0r36w9I5umfoKxJxK2XCdNcoYma/lEEtRYlg4LO/66xDMnNVnBBL/ANYHawDfGAAycAjC5r3yanQ65RDNDlwNWYDXpE8qcESjjTQgFnFQem7aRVtk0YcQoWJcjLUiufyGUbGrPOzYY5Y0x1impOLUE56jT8onmBuvWBRlLUECUpKVEjESnQAPqAxy7xaXawikw4eulOsLKNHkZsEsb+Bt42ITUmjlmI3ERXNYESrOJBAWipKVBwXL1G8X0HIg9QREc4Nzaatp/SOjOSVIhtEV1XZKkFfhJw4yHDuzZAdKn1goMoGpm6ivUQYudSFKAXlrBU3KW+Q7bM9f0gLlqSfh1fLzirclkShasPLVmAZg5f1/KNjfV3YXGaFAjyjLKdMwpLOKg7gnOu7RqzYpQhaej0v02UbcHyS2ewJlqXhT8YqG1o/lnBhMp2IenL7wCsVnImOnEQnmGYzY7Nn7mC8qYcIIcuUjfX+pjDkXyevEltKxV3ZNSxpvHFpOEMXqCSBTImnd26tFOzWsGZhwtQKerVd6frSLoUCeUvhJzyo2dO0L21yG7JEKaufRmq59vyiuZrFR2GXqfk7QyYSEpdQIclyGJ2ypqXjk8s50yfvnlUl/aFS2Pehi5nKkYC7h20bNyKax0KDEgtp0H6pD1TnYEAPUV9R7RXSo+GojWgc1Ff7fKHasCdE6JjgMaae1IikLYBzuWA9X6ViOUpSgoag/R2jiThUk0qyfq4PfeD2pAuzs8A1mJUxSdQ4OVRk9WaIVTvCS6wChScIWRQ0Yu7Uy1akTyZ/Ihgk0ckkk7vTMMfeL6rKFpIVzBsKwQopJpWoLsco0ulyZeSsi0oWwl4MjlklTDNqHMbRUveyLCgpCuXCSoEDyoRka6wQs9mSGwnmZjsah8IZ3YGg3jikqUTzBMvPIOQ9Egu2fLCJ09HSjapguQkkqWsqSoUqqj1odM6aawTlTMKQhaCSQxWkgZjVKgQaNtDFJ8ZCFBeEDmS6wQWI8hnlVolkpwJYqcAMXIJHUkGvy8oE/Yn0YS/JGOTItNlOMffSlE/CdRmSkOxgvdV7JnAFBwr1QTV/zjR2e1JIDILpdg9Xp0erH0gNe10ybQtQMslTfGCHI3fNgffSGclP8lv2iGXo4y3E0N130FDwpwpvtA/iW5Thox1QqMv4VoklKUvaEH4f3/LpTM/KNBcfEqSDKVzJyUg/Gg60i+PJKCqW4nnyxzxNPyuGDrAFjOjgDX3PaDMi0OEu4BU42bplpV4pXtYsK0zEgTEKOb0HX0oR2hv7dLKiAopKRUbaUbOuv1iGbE71s9nps8ZxssWGcgqCcJcoKmVmWqHPR8tjFmYXOFJzBBINQ4zrT+0RggkKJcGjENy61ruYfIlNMfCxxAGlX6lqAxGUd2aIy0UL4sxWUISspZqijgamnTLvCE9SsBQARma/7iM3entE0xYBSl8TVyr8IIhiJnMKEJCchp5bsX84Kut+BteBloXhPwhwcII1AS5A+nQ7RHLmDw0kgDUgnUkaamkT2ggVJoEmru7klTZNt5RTtkhKsKmJwCjaHdt6DSGVaFdkyFH4WAOZq5IJDZjz/ALQ2XaCBUZkgdgwJ9or2dBSHcskfiq1Aa9H/AD2iC2TSlKaFy50B+ItnpXOD2d0qB3UrL12pcKcunCA5LVz76RYlVGFCDiAwuScOIlq0NDpChRTmyL0NNnUwSvCrEp61GJmUACHI3d9PK0i01ABOIght+wfMjLMR2FC8nPSJkplpSMKapBdi6vID9flGFlcwpcLWBibF6hn+fXTM8hQAolUhZwjClVcgaUIyFA576ZxXttjUMTMkCu4OhIQ+Z83cQoUKmEgsc4rIxfAkhiDVwSxcaFznsYqWqwy5hBmsQpgmYCEqSS4ZyMhhJoY5CivDEe9M1lwXzJkSwhcooUkMVs4URRyTke+8D7SpE2auYhHhpIyxcyjV1AMwzcgO9IUKM6go3JeToRSekCbfKXKAOIkChYlxsFb1GYGmUckXiWAZWLECMSglIZ2zFAab94UKNuOKlHYkm4y0WJNsStgWfM6bOQ/p6bwlrAKwhQxZH+ME0bQUIq8KFEp40nRaE2QXhISplKalSA5q1NKPFWZJPKwU4duY1Cs6NuM+usdhQ0aRztiUqZUhzhoQemQf13zjlnmrKwSHwpqNwSCTrSnzhQoVzXrwMov2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2" name="AutoShape 10" descr="http://selmashinfo.ru/upload/iblock/8a6/selchoztehnik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23" name="Picture 11" descr="C:\Users\Ильмир\Desktop\tehnicheskoe_obsluzhivanie_zernouborochnogo_kombay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885" y="692696"/>
            <a:ext cx="8334471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hlinkClick r:id="rId2"/>
              </a:rPr>
              <a:t>Техническое обслуживание (ТО)</a:t>
            </a:r>
            <a:r>
              <a:rPr lang="ru-RU" dirty="0"/>
              <a:t> — это комплекс работ по поддержанию работоспособности и исправности зерноуборочных машин. Работы предусматривают предупредительные мероприятия и осуществляются в обязательном порядке в течение всего периода использования зерноуборочных машин. 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ТО зерноуборочных машин включает в себя: </a:t>
            </a:r>
            <a:br>
              <a:rPr lang="ru-RU" dirty="0"/>
            </a:br>
            <a:r>
              <a:rPr lang="ru-RU" dirty="0"/>
              <a:t>ТО при подготовке к эксплуатационной обкатке; </a:t>
            </a:r>
            <a:br>
              <a:rPr lang="ru-RU" dirty="0"/>
            </a:br>
            <a:r>
              <a:rPr lang="ru-RU" dirty="0"/>
              <a:t>ТО при эксплуатационной обкатке; </a:t>
            </a:r>
            <a:br>
              <a:rPr lang="ru-RU" dirty="0"/>
            </a:br>
            <a:r>
              <a:rPr lang="ru-RU" dirty="0"/>
              <a:t>ТО по окончании эксплуатационной обкатки; </a:t>
            </a:r>
            <a:br>
              <a:rPr lang="ru-RU" dirty="0"/>
            </a:br>
            <a:r>
              <a:rPr lang="ru-RU" dirty="0"/>
              <a:t>ежесменное ТО (ЕТО); </a:t>
            </a:r>
            <a:br>
              <a:rPr lang="ru-RU" dirty="0"/>
            </a:br>
            <a:r>
              <a:rPr lang="ru-RU" dirty="0"/>
              <a:t>первое ТО (ТО-1); </a:t>
            </a:r>
            <a:br>
              <a:rPr lang="ru-RU" dirty="0"/>
            </a:br>
            <a:r>
              <a:rPr lang="ru-RU" dirty="0"/>
              <a:t>второе ТО (ТО-2); </a:t>
            </a:r>
            <a:br>
              <a:rPr lang="ru-RU" dirty="0"/>
            </a:br>
            <a:r>
              <a:rPr lang="ru-RU" dirty="0"/>
              <a:t>ТО при подготовке к </a:t>
            </a:r>
            <a:r>
              <a:rPr lang="ru-RU" dirty="0" err="1"/>
              <a:t>межсменному</a:t>
            </a:r>
            <a:r>
              <a:rPr lang="ru-RU" dirty="0"/>
              <a:t> хранению; </a:t>
            </a:r>
            <a:br>
              <a:rPr lang="ru-RU" dirty="0"/>
            </a:br>
            <a:r>
              <a:rPr lang="ru-RU" dirty="0"/>
              <a:t>ТО при установке зерноуборочных машин на длительное хранение. </a:t>
            </a:r>
            <a:br>
              <a:rPr lang="ru-RU" dirty="0"/>
            </a:br>
            <a:r>
              <a:rPr lang="ru-RU" dirty="0"/>
              <a:t>Периодичность технического обслуживания составляет: ЕТО — 10 </a:t>
            </a:r>
            <a:r>
              <a:rPr lang="ru-RU" dirty="0" err="1"/>
              <a:t>моточасов</a:t>
            </a:r>
            <a:r>
              <a:rPr lang="ru-RU" dirty="0"/>
              <a:t> наработки; ТО-1 — 60 </a:t>
            </a:r>
            <a:r>
              <a:rPr lang="ru-RU" dirty="0" err="1"/>
              <a:t>моточасов</a:t>
            </a:r>
            <a:r>
              <a:rPr lang="ru-RU" dirty="0"/>
              <a:t> и ТО-2 — 240 </a:t>
            </a:r>
            <a:r>
              <a:rPr lang="ru-RU" dirty="0" err="1"/>
              <a:t>моточасов</a:t>
            </a:r>
            <a:r>
              <a:rPr lang="ru-RU" dirty="0"/>
              <a:t>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ТО при подготовке к эксплуатационной обкатке</a:t>
            </a:r>
            <a:r>
              <a:rPr lang="ru-RU" dirty="0"/>
              <a:t> включает в себя проверку надежности крепления: составных частей; корпусов подшипников; шкивов; звездочек; пальцев режущего аппарата; механизма привода ножа; соединений рукавов гидропривода и </a:t>
            </a:r>
            <a:r>
              <a:rPr lang="ru-RU" dirty="0" err="1"/>
              <a:t>гидросистемы</a:t>
            </a:r>
            <a:r>
              <a:rPr lang="ru-RU" dirty="0"/>
              <a:t>; проводов </a:t>
            </a:r>
            <a:r>
              <a:rPr lang="ru-RU" dirty="0" err="1"/>
              <a:t>электрообрудования</a:t>
            </a:r>
            <a:r>
              <a:rPr lang="ru-RU" dirty="0"/>
              <a:t>; дизеля к раме; радиатора; воздухоочистителя; всасывающих трубопроводов дизеля. </a:t>
            </a:r>
            <a:br>
              <a:rPr lang="ru-RU" dirty="0"/>
            </a:br>
            <a:r>
              <a:rPr lang="ru-RU" dirty="0"/>
              <a:t>Проверяют плотность прилегания </a:t>
            </a:r>
            <a:r>
              <a:rPr lang="ru-RU" dirty="0" err="1"/>
              <a:t>воздухозаборника</a:t>
            </a:r>
            <a:r>
              <a:rPr lang="ru-RU" dirty="0"/>
              <a:t> к радиатору. </a:t>
            </a:r>
            <a:br>
              <a:rPr lang="ru-RU" dirty="0"/>
            </a:br>
            <a:r>
              <a:rPr lang="ru-RU" dirty="0"/>
              <a:t>Проверяют давление воздуха в шинах ведущих и управляемых колес. Оно должно быть 0,12 МПа. </a:t>
            </a:r>
            <a:br>
              <a:rPr lang="ru-RU" dirty="0"/>
            </a:br>
            <a:r>
              <a:rPr lang="ru-RU" dirty="0"/>
              <a:t>Проверяют и добиваются, чтобы </a:t>
            </a:r>
            <a:r>
              <a:rPr lang="ru-RU" dirty="0" err="1"/>
              <a:t>противорежущие</a:t>
            </a:r>
            <a:r>
              <a:rPr lang="ru-RU" dirty="0"/>
              <a:t> пластины пальцев режущего аппарата располагались в одной плоскости. Зазоры между сегментами и </a:t>
            </a:r>
            <a:r>
              <a:rPr lang="ru-RU" dirty="0" err="1"/>
              <a:t>противорежущими</a:t>
            </a:r>
            <a:r>
              <a:rPr lang="ru-RU" dirty="0"/>
              <a:t> пластинами в перед ней части должны быть не более 0,8 мм, а в задней — 0,3... 1,5 мм; зазоры между сегментами и прижимами не должны превышать 0,5 мм. При установке мотовила минимальный зазор между пальцами режущего аппарата и </a:t>
            </a:r>
            <a:r>
              <a:rPr lang="ru-RU" dirty="0" err="1"/>
              <a:t>граблинами</a:t>
            </a:r>
            <a:r>
              <a:rPr lang="ru-RU" dirty="0"/>
              <a:t> мотовила делают не менее 25 мм. Зазоры между спиралями, а также пальцами шнека и днищем жатки с обеих сторон должны находиться в пределах 6... 35 мм. Зазор между пальцами битера </a:t>
            </a:r>
            <a:r>
              <a:rPr lang="ru-RU" dirty="0" err="1"/>
              <a:t>проставки</a:t>
            </a:r>
            <a:r>
              <a:rPr lang="ru-RU" dirty="0"/>
              <a:t> и днищем должен находиться в пределах 10...35 мм, а между гребенками битера и днищем — 30...70 мм.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проверке натяжения цепей транспортера наклонной камеры добиваются, чтобы длина пружин в сжатом состоянии была в пределах 87...92 мм, а зазор между гребенками транспортера и днищем в месте расположения нижнего вала был 5... 10 мм. </a:t>
            </a:r>
            <a:br>
              <a:rPr lang="ru-RU" dirty="0"/>
            </a:br>
            <a:r>
              <a:rPr lang="ru-RU" dirty="0"/>
              <a:t>Проверяя зазоры между бичами барабана и планками </a:t>
            </a:r>
            <a:r>
              <a:rPr lang="ru-RU" dirty="0" err="1"/>
              <a:t>подбара-банья</a:t>
            </a:r>
            <a:r>
              <a:rPr lang="ru-RU" dirty="0"/>
              <a:t>, добиваются, чтобы при поднятых </a:t>
            </a:r>
            <a:r>
              <a:rPr lang="ru-RU" dirty="0" err="1"/>
              <a:t>подбарабаньях</a:t>
            </a:r>
            <a:r>
              <a:rPr lang="ru-RU" dirty="0"/>
              <a:t> зазоры составляли:</a:t>
            </a:r>
            <a:br>
              <a:rPr lang="ru-RU" dirty="0"/>
            </a:br>
            <a:r>
              <a:rPr lang="ru-RU" dirty="0"/>
              <a:t>у первого </a:t>
            </a:r>
            <a:r>
              <a:rPr lang="ru-RU" dirty="0" err="1"/>
              <a:t>подбарабанья</a:t>
            </a:r>
            <a:r>
              <a:rPr lang="ru-RU" dirty="0"/>
              <a:t> на входе 20, на выходе 7 мм; </a:t>
            </a:r>
            <a:br>
              <a:rPr lang="ru-RU" dirty="0"/>
            </a:br>
            <a:r>
              <a:rPr lang="ru-RU" dirty="0"/>
              <a:t>у второго — на входе 16, на выходе 4 мм.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564904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ТО при эксплуатационной обкатке.</a:t>
            </a:r>
            <a:r>
              <a:rPr lang="ru-RU" dirty="0"/>
              <a:t> В течение первой рабочей смены через каждый час рабочей смены при заглушённом дизеле проверяют натяжение всех ременных и цепных передач. После первых 10 ч работы производят замену фильтрующего элемента фильтра объемного гидропривода ходовой части. 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После окончания каждой смены производят очистку: кабины, конденсатора кондиционера, сетки воздухоочистителя кабины, дизеля, </a:t>
            </a:r>
            <a:r>
              <a:rPr lang="ru-RU" dirty="0" err="1"/>
              <a:t>воздухозаборника</a:t>
            </a:r>
            <a:r>
              <a:rPr lang="ru-RU" dirty="0"/>
              <a:t> радиатора, контейнера аккумуляторных батарей, режущего аппарата или платформы-подборщика. Проверяют и устраняют течь масел, топлива и воды, а также доливают масло: в картер дизеля; бак </a:t>
            </a:r>
            <a:r>
              <a:rPr lang="ru-RU" dirty="0" err="1"/>
              <a:t>гидросистемы</a:t>
            </a:r>
            <a:r>
              <a:rPr lang="ru-RU" dirty="0"/>
              <a:t>; </a:t>
            </a:r>
            <a:r>
              <a:rPr lang="ru-RU" dirty="0" err="1"/>
              <a:t>бак</a:t>
            </a:r>
            <a:r>
              <a:rPr lang="ru-RU" dirty="0"/>
              <a:t> объемного гидропривода ходовой части; тормозную жидкость в бачки </a:t>
            </a:r>
            <a:r>
              <a:rPr lang="ru-RU" dirty="0" err="1"/>
              <a:t>гидросистемы</a:t>
            </a:r>
            <a:r>
              <a:rPr lang="ru-RU" dirty="0"/>
              <a:t> тормозов; тормозную жидкость в бачок муфты сцепления; воду в радиатор дизеля. </a:t>
            </a:r>
            <a:br>
              <a:rPr lang="ru-RU" dirty="0"/>
            </a:br>
            <a:r>
              <a:rPr lang="ru-RU" dirty="0"/>
              <a:t>Проверяют и регулируют: натяжение всех ременных и цепных передач; взаимодействие стояночного тормоза и механизма блокировки диапазонов. </a:t>
            </a:r>
            <a:br>
              <a:rPr lang="ru-RU" dirty="0"/>
            </a:br>
            <a:r>
              <a:rPr lang="ru-RU" dirty="0"/>
              <a:t>Смазывают: ступицу нижнего шкива вариатора; шарниры щечек и коромысла привода ножа режущего аппарата; ролики эксцентриковых механизмов мотовила. </a:t>
            </a:r>
            <a:br>
              <a:rPr lang="ru-RU" dirty="0"/>
            </a:br>
            <a:r>
              <a:rPr lang="ru-RU" dirty="0"/>
              <a:t>Проверяют работоспособность: систем освещения; сигнализации; вентиляции кабины и кондиционирования; рулевого управления; тормозов; </a:t>
            </a:r>
            <a:r>
              <a:rPr lang="ru-RU" dirty="0" err="1"/>
              <a:t>гидросистемы</a:t>
            </a:r>
            <a:r>
              <a:rPr lang="ru-RU" dirty="0"/>
              <a:t>; рабочих органов.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68952" cy="6533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426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ТО по окончании эксплуатационной обкатки</a:t>
            </a:r>
            <a:r>
              <a:rPr lang="ru-RU" dirty="0"/>
              <a:t> включает в себя следующие основные виды работ. </a:t>
            </a:r>
            <a:br>
              <a:rPr lang="ru-RU" dirty="0"/>
            </a:br>
            <a:r>
              <a:rPr lang="ru-RU" dirty="0"/>
              <a:t>Производят очистку: кабины; конденсатора кондиционера; сетки воздухоочистителя; дизеля; </a:t>
            </a:r>
            <a:r>
              <a:rPr lang="ru-RU" dirty="0" err="1"/>
              <a:t>воздухозаборника</a:t>
            </a:r>
            <a:r>
              <a:rPr lang="ru-RU" dirty="0"/>
              <a:t> радиатора; сетки вращающегося </a:t>
            </a:r>
            <a:r>
              <a:rPr lang="ru-RU" dirty="0" err="1"/>
              <a:t>воздухозаборника</a:t>
            </a:r>
            <a:r>
              <a:rPr lang="ru-RU" dirty="0"/>
              <a:t>; контейнера аккумуляторных батарей. </a:t>
            </a:r>
            <a:br>
              <a:rPr lang="ru-RU" dirty="0"/>
            </a:br>
            <a:r>
              <a:rPr lang="ru-RU" dirty="0"/>
              <a:t>Производят проверку и устранение течи масел, топлива и воды. </a:t>
            </a:r>
            <a:br>
              <a:rPr lang="ru-RU" dirty="0"/>
            </a:br>
            <a:r>
              <a:rPr lang="ru-RU" dirty="0"/>
              <a:t>Очищают и промывают: фильтр грубой очистки топлива; масляную центрифугу; масляный фильтр </a:t>
            </a:r>
            <a:r>
              <a:rPr lang="ru-RU" dirty="0" err="1"/>
              <a:t>трубокомпрессора</a:t>
            </a:r>
            <a:r>
              <a:rPr lang="ru-RU" dirty="0"/>
              <a:t>; </a:t>
            </a:r>
            <a:r>
              <a:rPr lang="ru-RU" dirty="0" err="1"/>
              <a:t>фильтр</a:t>
            </a:r>
            <a:r>
              <a:rPr lang="ru-RU" dirty="0"/>
              <a:t> </a:t>
            </a:r>
            <a:r>
              <a:rPr lang="ru-RU" dirty="0" err="1"/>
              <a:t>гидросистемы</a:t>
            </a:r>
            <a:r>
              <a:rPr lang="ru-RU" dirty="0"/>
              <a:t>; сапуны баков </a:t>
            </a:r>
            <a:r>
              <a:rPr lang="ru-RU" dirty="0" err="1"/>
              <a:t>гидросистемы</a:t>
            </a:r>
            <a:r>
              <a:rPr lang="ru-RU" dirty="0"/>
              <a:t> и объемного гидропривода ходовой части. </a:t>
            </a:r>
            <a:br>
              <a:rPr lang="ru-RU" dirty="0"/>
            </a:br>
            <a:r>
              <a:rPr lang="ru-RU" dirty="0"/>
              <a:t>Заменяют масло в картере дизеля и </a:t>
            </a:r>
            <a:r>
              <a:rPr lang="ru-RU" dirty="0" err="1"/>
              <a:t>гидросистеме</a:t>
            </a:r>
            <a:r>
              <a:rPr lang="ru-RU" dirty="0"/>
              <a:t>. </a:t>
            </a:r>
            <a:br>
              <a:rPr lang="ru-RU" dirty="0"/>
            </a:br>
            <a:r>
              <a:rPr lang="ru-RU" dirty="0"/>
              <a:t>Проверяют и регулируют: зазоры между клапанами и коромыслами механизма </a:t>
            </a:r>
            <a:r>
              <a:rPr lang="ru-RU" dirty="0" err="1"/>
              <a:t>гидрораспределения</a:t>
            </a:r>
            <a:r>
              <a:rPr lang="ru-RU" dirty="0"/>
              <a:t>; муфту сцепления дизеля; механизм уравновешивания корпуса жатки; натяжение цепей транспортера наклонной камеры; предохранительные муфты; натяжение всех ременных и цепных передач; муфту сцепления ходовой части; </a:t>
            </a:r>
            <a:r>
              <a:rPr lang="ru-RU" dirty="0" err="1"/>
              <a:t>тормозок</a:t>
            </a:r>
            <a:r>
              <a:rPr lang="ru-RU" dirty="0"/>
              <a:t> первичного вала коробки передач; работу сигнализаторов копнителя. 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Проверяют и устанавливают нормальное давление воздуха в шинах ведущих и управляемых колес. </a:t>
            </a:r>
            <a:br>
              <a:rPr lang="ru-RU" dirty="0"/>
            </a:br>
            <a:r>
              <a:rPr lang="ru-RU" dirty="0"/>
              <a:t>Смазывают: подшипник механизма выключения муфты сцепления дизеля; ролики эксцентриковых механизмов; подшипник крестовины нижнего вала вариатора мотовила; шарниры щечек и коромысла привода ножа режущего аппарата; ступицу нижнего шкива вариатора; шарнир кардана привода гидронасоса.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276872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ЕТО</a:t>
            </a:r>
            <a:r>
              <a:rPr lang="ru-RU" dirty="0"/>
              <a:t> предусматривает следующие основные виды работ. </a:t>
            </a:r>
            <a:br>
              <a:rPr lang="ru-RU" dirty="0"/>
            </a:br>
            <a:r>
              <a:rPr lang="ru-RU" dirty="0"/>
              <a:t>Очищают: кабину; конденсатор кондиционера; сетку воздухоочистителя кабины; </a:t>
            </a:r>
            <a:r>
              <a:rPr lang="ru-RU" dirty="0" err="1"/>
              <a:t>воздухозаборник</a:t>
            </a:r>
            <a:r>
              <a:rPr lang="ru-RU" dirty="0"/>
              <a:t> радиатора; сетку вращающегося </a:t>
            </a:r>
            <a:r>
              <a:rPr lang="ru-RU" dirty="0" err="1"/>
              <a:t>воздухозаборника</a:t>
            </a:r>
            <a:r>
              <a:rPr lang="ru-RU" dirty="0"/>
              <a:t>; режущий аппарат или </a:t>
            </a:r>
            <a:r>
              <a:rPr lang="ru-RU" dirty="0" err="1"/>
              <a:t>платформу-подборщик</a:t>
            </a:r>
            <a:r>
              <a:rPr lang="ru-RU" dirty="0"/>
              <a:t>. </a:t>
            </a:r>
            <a:br>
              <a:rPr lang="ru-RU" dirty="0"/>
            </a:br>
            <a:r>
              <a:rPr lang="ru-RU" dirty="0"/>
              <a:t>Проверяют уровень и доливают: масло в картер дизеля; масло в бак </a:t>
            </a:r>
            <a:r>
              <a:rPr lang="ru-RU" dirty="0" err="1"/>
              <a:t>гидросистемы</a:t>
            </a:r>
            <a:r>
              <a:rPr lang="ru-RU" dirty="0"/>
              <a:t>; воду в радиатор дизеля. </a:t>
            </a:r>
            <a:br>
              <a:rPr lang="ru-RU" dirty="0"/>
            </a:br>
            <a:r>
              <a:rPr lang="ru-RU" dirty="0"/>
              <a:t>Смазывают: ступицы нижнего шкива вариатора мотовила; ролики эксцентриковых механизмов мотовила; шарниры щечек и коромысла привода ножа режущего аппарата. 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</TotalTime>
  <Words>1512</Words>
  <Application>Microsoft Office PowerPoint</Application>
  <PresentationFormat>Экран (4:3)</PresentationFormat>
  <Paragraphs>21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Lucida Sans Unicode</vt:lpstr>
      <vt:lpstr>Verdana</vt:lpstr>
      <vt:lpstr>Wingdings 2</vt:lpstr>
      <vt:lpstr>Wingdings 3</vt:lpstr>
      <vt:lpstr>Открытая</vt:lpstr>
      <vt:lpstr>Презентация на тему: «Техническое обслуживание зерноуборочных комбайнов»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«Техническое обслуживание зерноуборочных комбайнов»</dc:title>
  <dc:creator>Ильмир</dc:creator>
  <cp:lastModifiedBy>Александр</cp:lastModifiedBy>
  <cp:revision>17</cp:revision>
  <dcterms:created xsi:type="dcterms:W3CDTF">2014-04-29T15:28:32Z</dcterms:created>
  <dcterms:modified xsi:type="dcterms:W3CDTF">2024-10-16T19:40:25Z</dcterms:modified>
</cp:coreProperties>
</file>