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65" r:id="rId9"/>
    <p:sldId id="261" r:id="rId10"/>
    <p:sldId id="262" r:id="rId11"/>
    <p:sldId id="263" r:id="rId12"/>
    <p:sldId id="277" r:id="rId13"/>
    <p:sldId id="264" r:id="rId14"/>
    <p:sldId id="266" r:id="rId15"/>
    <p:sldId id="278" r:id="rId16"/>
    <p:sldId id="273" r:id="rId17"/>
    <p:sldId id="274" r:id="rId18"/>
    <p:sldId id="267" r:id="rId19"/>
    <p:sldId id="272" r:id="rId20"/>
    <p:sldId id="268" r:id="rId21"/>
    <p:sldId id="271" r:id="rId22"/>
    <p:sldId id="26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2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5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752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5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21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52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18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7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7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6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0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7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8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5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A657AE-7577-4F47-8545-408FD07D245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D88289-4F39-4D8E-A481-7695EF897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71145"/>
            <a:ext cx="7019161" cy="171551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1363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Методы и средства терапевтической техники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65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Проникающая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пальпация проводится одним или несколькими пальцами, которые устанавливаются перпендикулярно к исследуемому органу, и создается сильное давление. Таким образом, исследуются органы грудной, брюшной полостей, кости, мышцы.</a:t>
            </a:r>
          </a:p>
          <a:p>
            <a:pPr algn="just"/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Бимануальная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пальпация обычно проводится обеими руками. Одна рука удерживает орган, а другая исследует пальпируемый орган.</a:t>
            </a:r>
          </a:p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Толчкообразная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пальпация проводится одним или несколькими пальцами, или обеими руками, кулаком. Проводится при исследовании рубца, органов брюшной полости.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6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Внутренняя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пальпация проводится через прямую кишку или ротовую полость. Пальпация позволяет установить состояние поверхности органа, его величину, форму, консистенцию, подвижность, температуру, болезненность, степень напряжённости, наполнение, характер содержимого и т.д. Пальпация должна быть сравнительной.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422453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305017"/>
            <a:ext cx="9601197" cy="4570851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При помощи пальпации определяют температуру, консистенцию ткани, органа или новообразования (мягкая, твердая, тестообразная, флюктуирующая, плотная и т.д.), величину, наличие или отсутствия болезненности, пульсации. </a:t>
            </a:r>
            <a:endParaRPr lang="ru-RU" b="1" dirty="0" smtClean="0"/>
          </a:p>
          <a:p>
            <a:pPr algn="just"/>
            <a:r>
              <a:rPr lang="ru-RU" b="1" dirty="0" smtClean="0"/>
              <a:t>При пальпация </a:t>
            </a:r>
            <a:r>
              <a:rPr lang="ru-RU" b="1" dirty="0"/>
              <a:t>часто применяется для определения тургора (эластичности) кожи, который указывает на наличие или отсутствие у теленка признаков обезвоживания. Кожу животного аккуратно оттягивают «щипком» и отпускают, при отсутствии признаков обезвоживания кожа должна распрямиться менее чем через 2 секунды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379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389" y="489815"/>
            <a:ext cx="10515600" cy="5811838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Перкуссия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(выстукивание) - метод исследования, осуществляется с целью вызвать колебательные движения исследуемой части тела, чтобы по силе и характеру звука сделать заключение о физическом состоянии органа.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Выделяют два вида перкуссии –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посредственную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посредственную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Непосредственную перкуссию проводят кончиками одного- двух пальцев, согнутых во второй фаланге. Применяют чаще для исследования поверхностных и лобных пазух.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Посредственная перкуссия бывает </a:t>
            </a:r>
            <a:r>
              <a:rPr lang="ru-RU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дигитальной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инструментальная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81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2385"/>
            <a:ext cx="10515600" cy="5794578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Дигитальная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перкуссия состоит в том, что указательный или средний палец левой руки плотно прикладывают к исследуемой поверхности, а указательным или средним пальцем средней руки двигая её в лучезапястном суставе, наносят по нему короткие и отрывистые удары. Этот вид перкуссии применяют при исследовании мелких животных и молодняка.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Инструментальную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перкуссию проводят при помощи плессиметра и перкуссионного молоточка.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Также различают топографическую перкуссию. Применяют для определения величины органов и их границ.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Сравнительная перкуссия применяется для установления различных изменений в органах.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58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94" y="596651"/>
            <a:ext cx="2645546" cy="26455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852" y="3320248"/>
            <a:ext cx="9724745" cy="2555619"/>
          </a:xfrm>
        </p:spPr>
        <p:txBody>
          <a:bodyPr/>
          <a:lstStyle/>
          <a:p>
            <a:pPr algn="just"/>
            <a:r>
              <a:rPr lang="ru-RU" b="1" dirty="0"/>
              <a:t>Плессиметр (</a:t>
            </a:r>
            <a:r>
              <a:rPr lang="ru-RU" b="1" dirty="0" err="1"/>
              <a:t>pleximeter</a:t>
            </a:r>
            <a:r>
              <a:rPr lang="ru-RU" b="1" dirty="0"/>
              <a:t>) — это медицинский инструмент, представляющий собой небольшую пластинку из металла, кости или пластика, используемую при </a:t>
            </a:r>
            <a:r>
              <a:rPr lang="ru-RU" b="1" dirty="0" err="1"/>
              <a:t>физикальном</a:t>
            </a:r>
            <a:r>
              <a:rPr lang="ru-RU" b="1" dirty="0"/>
              <a:t> обследовании методом перкуссии (простукивания). Он прикладывается к коже пациента для точного определения границ внутренних органов, а по нему наносят удары перкуссионным молоточком.</a:t>
            </a:r>
          </a:p>
        </p:txBody>
      </p:sp>
    </p:spTree>
    <p:extLst>
      <p:ext uri="{BB962C8B-B14F-4D97-AF65-F5344CB8AC3E}">
        <p14:creationId xmlns:p14="http://schemas.microsoft.com/office/powerpoint/2010/main" val="235260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539" y="650862"/>
            <a:ext cx="4777205" cy="569750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75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973" y="982132"/>
            <a:ext cx="6904053" cy="44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26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8393"/>
            <a:ext cx="10515600" cy="55285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Аускультация (выслушивание)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выслушивание звуков, которые возникают при функционировании органа.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Аускультацию лучше проводить при полной тишине в закрытом помещении, на стоячем животном, и она должна быть сравнительной.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Различают два вида аускультации: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непосредственную и посредственную.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Непосредственная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проводится непосредственно ухом врача.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Посредственная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аускультация проводится при помощи твёрдых или гибких стетоскопов, или фонендоскопов, или же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стетофонендоскопов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27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030" y="1381464"/>
            <a:ext cx="4210419" cy="4210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862" y="658401"/>
            <a:ext cx="3607108" cy="3255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449" y="3613212"/>
            <a:ext cx="3405419" cy="254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8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606972"/>
            <a:ext cx="9601197" cy="52688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диагностике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больных животных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используются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следующие методы исследования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осмотр,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пальпация,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перкуссия,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аускультация,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термометрия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134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Термометрия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7404"/>
            <a:ext cx="10515600" cy="5386647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Большое значение в ветеринарной практике имеет измерение температуры тела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термометрия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Она позволяет обнаружить ранние симптомы болезни, изменение температуры отличается при большинстве инфекционных, инвазионных болезней), позволяет обнаружить осложнения болезни, а также следить за течением болезни, результатами лечения.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Измерение температуры тела производят у животных в прямой кишке, у самок можно измерять во влагалище (но во влагалище она выше, чем в прямой кишке на 0,5оС)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Термометры хранят в емкости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дезраствором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 шейке прикрепляют резиновую трубку длиной до 15 см с зажимом для фиксации термометра в момент термометрии.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6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Измерение температуры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животному подходят слева, затем скользящими движениями со спины в направлении хвоста продвигают левую руку, захватывают его среднюю часть и отводят вправо, а термометр слегка вращая, вводят в прямую кишку сначала горизонтально, а затем термометру придают наклонное положение, чтобы термометр не упал, его закрепляют в области крупа зажимом.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истечения 5 минут термометр извлекают, и по его шкале читают результат.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89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8393"/>
            <a:ext cx="10515600" cy="5528570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определения работоспособности отдельных органов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функциональные методы исследования. В основные методов функциональной диагностики лежит дозируемая, дополнительная нагрузка или раздражение, например, движение для сердца, корм для желудка и т.д. Функциональная диагностика рассчитана на обнаружение нарушений функции органа на ранних стадиях развития процесса, когда профилактики и лечение являются наиболее эффективными. Также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лабораторные методы исследования, которые в сочетании с клиническими данными значительно уточняют диагноз – это физико-химические, микроскопические по особым показаниям бактериологические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93740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Осмотр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443655"/>
            <a:ext cx="9601197" cy="34322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Осмотр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inspectio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наиболее древний, простой и всем доступный метод исследования. Его производят при дневном свете или при хорошем искусственном освещении невооруженным глазом и в отдельных случаях с помощью осветительных приборов.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Различают групповой осмотр (когда осматривают стадо, отару) и индивидуальный (который применяют после выявления подозрительных и больных животных.)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Приступая к осмотру производят сначала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осмотр, а затем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местный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7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38" y="606971"/>
            <a:ext cx="10502462" cy="55699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Общий осмотр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осмотр больного животного с головы до ног, независимо от предположительной локализации болезненного процесса, при этом складывается представление: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телосложении,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упитанности,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положении тела в пространстве,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слизистых оболочках,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коже и шерстном покрове,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месте повреждения,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возбуждении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угнетении и т.д.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 данные являются ориентировочными и уточняются при дальнейшем исследовании.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2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Местный осмотр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– это осмотр той области, которая соответствует локализации болезненного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55414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313414" cy="8733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553592"/>
            <a:ext cx="9633012" cy="4322276"/>
          </a:xfrm>
        </p:spPr>
        <p:txBody>
          <a:bodyPr/>
          <a:lstStyle/>
          <a:p>
            <a:pPr algn="just"/>
            <a:r>
              <a:rPr lang="ru-RU" b="1" dirty="0" smtClean="0"/>
              <a:t>Осмотр </a:t>
            </a:r>
            <a:r>
              <a:rPr lang="ru-RU" b="1" dirty="0"/>
              <a:t>проводят при хорошем освещении. Сначала смотрят на поведение животного, габитус (положение тела в пространстве), экстерьер, упитанность, принимает ли животное какие-либо неестественные, вынужденные позы или нет, затем последовательно осматривают голову, шею, грудную, спинную, крестцовую части тела, живот и конечности. При осмотре бывает необходимо провести животное - оценить походку, наличие или отсутствие признаков </a:t>
            </a:r>
            <a:r>
              <a:rPr lang="ru-RU" b="1" dirty="0" smtClean="0"/>
              <a:t>хромоты, </a:t>
            </a:r>
            <a:r>
              <a:rPr lang="ru-RU" b="1" dirty="0"/>
              <a:t>деформации суставов, проверить зрение, аккуратно помахав перед каждым глазом ладонью, при нормальном зрении животное среагирует на движение руки каждым глазом.</a:t>
            </a:r>
          </a:p>
        </p:txBody>
      </p:sp>
    </p:spTree>
    <p:extLst>
      <p:ext uri="{BB962C8B-B14F-4D97-AF65-F5344CB8AC3E}">
        <p14:creationId xmlns:p14="http://schemas.microsoft.com/office/powerpoint/2010/main" val="235207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438183"/>
            <a:ext cx="9783931" cy="443768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При осмотре кожи и шерстного покрова отмечают цвет, наличие или отсутствие «тусклости», загрязненности, взъерошенности, признаков линьки, </a:t>
            </a:r>
            <a:r>
              <a:rPr lang="ru-RU" b="1" dirty="0" err="1"/>
              <a:t>алопеций</a:t>
            </a:r>
            <a:r>
              <a:rPr lang="ru-RU" b="1" dirty="0"/>
              <a:t>, повреждений, также осмотр позволяет установить наличие или отсутствие абсцессов, новообразований, кожных паразитов, сыпей, экзем, рубцов и т.д. </a:t>
            </a:r>
            <a:endParaRPr lang="ru-RU" b="1" dirty="0" smtClean="0"/>
          </a:p>
          <a:p>
            <a:pPr algn="just"/>
            <a:r>
              <a:rPr lang="ru-RU" b="1" dirty="0" smtClean="0"/>
              <a:t>О </a:t>
            </a:r>
            <a:r>
              <a:rPr lang="ru-RU" b="1" dirty="0"/>
              <a:t>состоянии животного много может сказать осмотр слизистых оболочек глаз, носа, рта, влагалища. </a:t>
            </a:r>
            <a:endParaRPr lang="ru-RU" b="1" dirty="0" smtClean="0"/>
          </a:p>
          <a:p>
            <a:pPr algn="just"/>
            <a:r>
              <a:rPr lang="ru-RU" b="1" dirty="0" smtClean="0"/>
              <a:t>Их </a:t>
            </a:r>
            <a:r>
              <a:rPr lang="ru-RU" b="1" dirty="0"/>
              <a:t>цвет </a:t>
            </a:r>
            <a:r>
              <a:rPr lang="ru-RU" b="1" dirty="0" smtClean="0"/>
              <a:t>при </a:t>
            </a:r>
            <a:r>
              <a:rPr lang="ru-RU" b="1" dirty="0"/>
              <a:t>нормальном состоянии бледно-розовый, слизистая оболочка рта – бледно-розовая с желтушным оттенком. При различных болезнях может быть анемичность (бледность), </a:t>
            </a:r>
            <a:r>
              <a:rPr lang="ru-RU" b="1" dirty="0" err="1"/>
              <a:t>гиперемичность</a:t>
            </a:r>
            <a:r>
              <a:rPr lang="ru-RU" b="1" dirty="0"/>
              <a:t> и </a:t>
            </a:r>
            <a:r>
              <a:rPr lang="ru-RU" b="1" dirty="0" err="1"/>
              <a:t>геморрагичность</a:t>
            </a:r>
            <a:r>
              <a:rPr lang="ru-RU" b="1" dirty="0"/>
              <a:t>, </a:t>
            </a:r>
            <a:r>
              <a:rPr lang="ru-RU" b="1" dirty="0" err="1"/>
              <a:t>синюшность</a:t>
            </a:r>
            <a:r>
              <a:rPr lang="ru-RU" b="1" dirty="0"/>
              <a:t> (</a:t>
            </a:r>
            <a:r>
              <a:rPr lang="ru-RU" b="1" dirty="0" err="1"/>
              <a:t>цианотичность</a:t>
            </a:r>
            <a:r>
              <a:rPr lang="ru-RU" b="1" dirty="0"/>
              <a:t>), желтушность (</a:t>
            </a:r>
            <a:r>
              <a:rPr lang="ru-RU" b="1" dirty="0" err="1"/>
              <a:t>иктеричность</a:t>
            </a:r>
            <a:r>
              <a:rPr lang="ru-RU" b="1" dirty="0"/>
              <a:t>) слизистых оболочек.</a:t>
            </a:r>
          </a:p>
        </p:txBody>
      </p:sp>
    </p:spTree>
    <p:extLst>
      <p:ext uri="{BB962C8B-B14F-4D97-AF65-F5344CB8AC3E}">
        <p14:creationId xmlns:p14="http://schemas.microsoft.com/office/powerpoint/2010/main" val="125191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Пальпация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Пальпация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palpatio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метод исследования основан на чувстве осязания, а также на чувстве объемности (стереометрии). Применяется этот метод с целью изучения физических свойств тканей и органов, топографических соотношений между ними, количества и качества пульса. Различают поверхностную, глубокую и внутреннюю пальпацию.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Пальпацию различают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непосредственную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(ощупывание пальцами рук) 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посредственную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(с помощью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перкуссионного молоточка).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Непосредственная пальпация может быть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поверхностная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глубокая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8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3824"/>
            <a:ext cx="10515600" cy="5835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Поверхностная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пальпация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проводится при помощи одной или обеих рук. Пальцы рук в вытянутом состоянии, движения скользящие, без давления на исследуемый орган. Применяется при исследовании кожи, суставов, грудной и брюшной стенки.</a:t>
            </a:r>
          </a:p>
          <a:p>
            <a:pPr marL="0" indent="0" algn="just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Глубокая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пальпация проводится одним – двумя или несколькими пальцами, обеими руками или кулаком. Этот вид пальпации проводится с обязательным давлением на исследуемый орган. Глубокая пальпация бывает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проникающая,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бимануальная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толчкообразная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68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263</TotalTime>
  <Words>961</Words>
  <Application>Microsoft Office PowerPoint</Application>
  <PresentationFormat>Широкоэкранный</PresentationFormat>
  <Paragraphs>61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Garamond</vt:lpstr>
      <vt:lpstr>Натуральные материалы</vt:lpstr>
      <vt:lpstr>   </vt:lpstr>
      <vt:lpstr>Презентация PowerPoint</vt:lpstr>
      <vt:lpstr>Осмотр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Пальпация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Термометрия</vt:lpstr>
      <vt:lpstr>Измерение температуры тела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средства терапевтической техники</dc:title>
  <dc:creator>Arzus</dc:creator>
  <cp:lastModifiedBy>User</cp:lastModifiedBy>
  <cp:revision>10</cp:revision>
  <dcterms:created xsi:type="dcterms:W3CDTF">2025-10-11T17:43:38Z</dcterms:created>
  <dcterms:modified xsi:type="dcterms:W3CDTF">2026-02-18T06:43:03Z</dcterms:modified>
</cp:coreProperties>
</file>