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96" r:id="rId3"/>
    <p:sldId id="300" r:id="rId4"/>
    <p:sldId id="301" r:id="rId5"/>
    <p:sldId id="319" r:id="rId6"/>
    <p:sldId id="302" r:id="rId7"/>
    <p:sldId id="303" r:id="rId8"/>
    <p:sldId id="318" r:id="rId9"/>
    <p:sldId id="304" r:id="rId10"/>
    <p:sldId id="305" r:id="rId11"/>
    <p:sldId id="306" r:id="rId12"/>
    <p:sldId id="308" r:id="rId13"/>
    <p:sldId id="320" r:id="rId14"/>
    <p:sldId id="307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48" r:id="rId25"/>
    <p:sldId id="322" r:id="rId26"/>
    <p:sldId id="334" r:id="rId27"/>
    <p:sldId id="323" r:id="rId28"/>
    <p:sldId id="324" r:id="rId29"/>
    <p:sldId id="335" r:id="rId30"/>
    <p:sldId id="345" r:id="rId31"/>
    <p:sldId id="346" r:id="rId32"/>
    <p:sldId id="347" r:id="rId33"/>
    <p:sldId id="349" r:id="rId34"/>
    <p:sldId id="325" r:id="rId35"/>
    <p:sldId id="326" r:id="rId36"/>
    <p:sldId id="327" r:id="rId37"/>
    <p:sldId id="350" r:id="rId38"/>
    <p:sldId id="329" r:id="rId39"/>
    <p:sldId id="330" r:id="rId40"/>
    <p:sldId id="331" r:id="rId41"/>
    <p:sldId id="332" r:id="rId42"/>
    <p:sldId id="333" r:id="rId43"/>
    <p:sldId id="336" r:id="rId44"/>
    <p:sldId id="337" r:id="rId45"/>
    <p:sldId id="351" r:id="rId46"/>
    <p:sldId id="338" r:id="rId47"/>
    <p:sldId id="339" r:id="rId48"/>
    <p:sldId id="340" r:id="rId49"/>
    <p:sldId id="341" r:id="rId50"/>
    <p:sldId id="342" r:id="rId51"/>
    <p:sldId id="344" r:id="rId52"/>
    <p:sldId id="343" r:id="rId53"/>
    <p:sldId id="352" r:id="rId54"/>
    <p:sldId id="353" r:id="rId55"/>
    <p:sldId id="356" r:id="rId56"/>
    <p:sldId id="357" r:id="rId5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78398-ED04-4588-97E1-483FEE9AEFB9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1754-4A15-42A6-A39C-9222B9B66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E58D47-251A-4D12-AAD1-352AD1273C2B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00F742-7A7B-404C-9973-C8EFAA0D1E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8B7EE2-5C83-4488-90F6-5583F156B1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80636-8912-4B2F-BE14-E830FDA4B892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3312368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/>
              <a:t>АКБ, генераторы, регуляторы </a:t>
            </a:r>
            <a:r>
              <a:rPr lang="ru-RU" sz="8000" b="1" dirty="0" smtClean="0"/>
              <a:t>напряжения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bO2+Pb+2H2SO4= PbSO4+PbSO4+2H2O ÐÐÐÐÐÐÐÐÐÐ PbSO4+PbSO4+2H2O= PbO2+Pb+2H2SO4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Ð»Ð°ÑÑÐ¸ÑÐ¸ÐºÐ°ÑÐ¸Ñ Ð°ÐºÐºÑÐ¼ÑÐ»ÑÑÐ¾ÑÐ½ÑÑ Ð±Ð°ÑÐ°ÑÐµÐ¹ ÐÐ°ÑÐ°ÑÐµÐ¸ Ñ Ð¶Ð¸Ð´ÐºÐ¸Ð¼ ÑÐ»ÐµÐºÑÑÐ¾Ð»Ð¸ÑÐ¾Ð¼ Ð­Ð»ÐµÐºÑÑÐ¾Ð»Ð¸Ñ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476672"/>
            <a:ext cx="8160907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»Ð°ÑÑÐ¸ÑÐ¸ÐºÐ°ÑÐ¸Ñ Ð°ÐºÐºÑÐ¼ÑÐ»ÑÑÐ¾ÑÐ½ÑÑ Ð±Ð°ÑÐ°ÑÐµÐ¹ ÐÐ°ÑÐ°ÑÐµÐ¸ Ñ Ð¿ÑÐµÐ´Ð¾ÑÑÐ°Ð½Ð¸ÑÐµÐ»ÑÐ½ÑÐ¼Ð¸ ÐºÐ»Ð°Ð¿Ð°Ð½Ð°Ð¼Ð¸ V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136904" cy="610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Ð¦ÐµÐ½ÑÑÐ°Ð»ÑÐ½Ð°Ñ ÑÐ¸ÑÑÐµÐ¼Ð° Ð²ÐµÐ½ÑÐ¸Ð»ÑÑÐ¸Ð¸ Ð¦ÐµÐ½ÑÑÐ°Ð»ÑÐ½Ð°Ñ ÑÐ¸ÑÑÐµÐ¼Ð° Ð²ÐµÐ½ÑÐ¸Ð»ÑÑÐ¸Ð¸ Ð¾Ð±ÐµÑÐ¿ÐµÑÐ¸Ð²Ð°ÐµÑ Ð¾Ñ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04664"/>
            <a:ext cx="8160907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Ð½Ð´Ð¸ÐºÐ°ÑÐ¾Ñ ÑÐ¾ÑÑÐ¾ÑÐ½Ð¸Ñ Ð±Ð°ÑÐ°ÑÐµÐ¹ Ñ Ð¶Ð¸Ð´ÐºÐ¸Ð¼ ÑÐ»ÐµÐºÑÑÐ¾Ð»Ð¸ÑÐ¾Ð¼ ÐÐµÐºÐ¾ÑÐ¾ÑÑÐµ ÑÐ¸ÑÐ¼Ñ Ð²ÑÐ¿ÑÑÐºÐ°ÑÑ Ð±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5"/>
            <a:ext cx="8064897" cy="6048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Ð°ÑÐ°ÑÐµÐ¸ Ñ Ð³ÐµÐ»ÐµÐ¾Ð±ÑÐ°Ð·Ð½ÑÐ¼ ÑÐ»ÐµÐºÑÑÐ¾Ð»Ð¸ÑÐ¾Ð¼ (ÑÐµÑÐ½Ð¾Ð»Ð¾Ð³Ð¸Ñ GEL ) Ð ÑÐ»ÐµÐºÑÑÐ¾Ð»Ð¸Ñ ÑÑÐ¸Ñ Ð±Ð°ÑÐ°Ñ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680853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Ð°ÑÐ°ÑÐµÐ¸ ÑÐ¸Ð¿Ð° AGM (Absorbent-Glass-Mat-Battery) Ð¢Ð°Ðº Ð½Ð°Ð·ÑÐ²Ð°ÑÑ Ð±Ð°ÑÐ°ÑÐµÐ¸, Ñ ÐºÐ¾ÑÐ¾ÑÑ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s01.infourok.ru/images/doc/55/68418/640/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56917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Ð°ÑÐ°ÑÐµÐ¸ ÑÐ¸Ð¿Ð° AGM (Absorbent-Glass-Mat-Battery) Ð Ð¿ÑÐµÐ¸Ð¼ÑÑÐµÑÑÐ²Ð°Ð¼ ÑÑÐ¸Ñ Ð±Ð°ÑÐ°ÑÐµÐ¹ Ð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7920881" cy="594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Ð¡ÐÐÐÐÐ«Ð Ð¥ÐÐ ÐÐÐ¢ÐÐ ÐÐ¡Ð¢ÐÐÐ ÐÐÐ Ð­Ð»ÐµÐºÑÑÐ¾Ð´Ð²Ð¸Ð¶ÑÑÐ°Ñ ÑÐ¸Ð»Ð° (Ð­ÐÐ¡) Ð°ÐºÐºÑÐ¼ÑÐ»ÑÑÐ¾ÑÐ° (Ð), ÑÐ°Ð²Ð½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layer.myshared.ru/4/260947/slides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Ð²ÑÐ¾Ð¼Ð¾Ð±Ð¸Ð»ÑÐ½ÑÐµ Ð°ÐºÐºÑÐ¼ÑÐ»ÑÑÐ¾ÑÐ½ÑÐµ Ð±Ð°ÑÐ°ÑÐµÐ¸ ÐÐ»Ñ Ð¿ÑÐ¸Ð³Ð¾ÑÐ¾Ð²Ð»ÐµÐ½Ð¸Ñ ÑÐ»ÐµÐºÑÑÐ¾Ð»Ð¸ÑÐ° Ð¸ÑÐ¿Ð¾Ð»ÑÐ·ÑÐµÑ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680853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Ð¾ÑÑÐ¾Ð²Ð°Ñ ÑÐµÑÑ Ñ Ð´Ð²ÑÐ¼Ñ Ð±Ð°ÑÐ°ÑÐµÑÐ¼Ð¸ Ð£ Ð°Ð²ÑÐ¾Ð¼Ð¾Ð±Ð¸Ð»ÐµÐ¹ Ñ 2-Ð±Ð°ÑÐ°ÑÐµÐ¹Ð½Ð¾Ð¹ Ð±Ð¾ÑÑÐ¾Ð²Ð¾Ð¹ ÑÐµÑÑÑ Ð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404664"/>
            <a:ext cx="8160907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Ð°ÑÐºÐ¸ÑÐ¾Ð²ÐºÐ° Ð°ÐºÐºÑÐ¼ÑÐ»ÑÑÐ¾ÑÐ½ÑÑ Ð±Ð°ÑÐ°ÑÐµÐ¹ 1 ÑÐ¸ÑÑÐ° â ÐºÐ¾Ð»Ð¸ÑÐµÑÑÐ²Ð¾ Ð¿Ð¾ÑÐ»ÐµÐ´Ð¾Ð²Ð°ÑÐµÐ»ÑÐ½Ð¾, ÑÐ¾ÐµÐ´Ð¸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Ð°ÑÐºÐ¸ÑÐ¾Ð²ÐºÐ° Ð°ÐºÐºÑÐ¼ÑÐ»ÑÑÐ¾ÑÐ½ÑÑ Ð±Ð°ÑÐ°ÑÐµÐ¹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7992888" cy="5994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0353"/>
          <a:stretch>
            <a:fillRect/>
          </a:stretch>
        </p:blipFill>
        <p:spPr bwMode="auto">
          <a:xfrm>
            <a:off x="142844" y="214290"/>
            <a:ext cx="864399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630707"/>
            <a:ext cx="8286808" cy="2227293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CA3202"/>
                </a:solidFill>
              </a:rPr>
              <a:t>АВТОМОБИЛЬНЫЕ ГЕНЕРАТОРЫ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ÐÑÑÐ¾ÑÐ½Ð¸ÐºÐ¾Ð¼ ÑÐ¾ÐºÐ° Ð´Ð»Ñ Ð¿Ð¸ÑÐ°Ð½Ð¸Ñ Ð²ÑÐµÑ Ð¿Ð¾ÑÑÐµÐ±Ð¸ÑÐµÐ»ÐµÐ¹ ÑÐ»ÐµÐºÑÑÐ¸ÑÐµÑÐºÐ¾Ð³Ð¾ ÑÐ¾ÐºÐ° Ð½Ð° Ð°Ð²ÑÐ¾Ð¼Ð¾Ð±Ð¸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8256917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ÐÐ°Ð·Ð½Ð°ÑÐµÐ½Ð¸Ðµ Ð³ÐµÐ½ÐµÑÐ°ÑÐ¾ÑÐ° ÐÐµÐ½ÐµÑÐ°ÑÐ¾Ñ ÑÐ²Ð»ÑÐµÑÑÑ Ð¾ÑÐ½Ð¾Ð²Ð½ÑÐ¼ Ð¸ÑÑÐ¾ÑÐ½Ð¸ÐºÐ¾Ð¼ ÑÐ»ÐµÐºÑÑÐ¸ÑÐµÑÐºÐ¾Ð¹ ÑÐ½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704856" cy="5778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ÐÑÐ¸Ð½ÑÐ¸Ð¿ ÑÐ°Ð±Ð¾ÑÑ Ð³ÐµÐ½ÐµÑÐ°ÑÐ¾ÑÐ° Ð Ð¾ÑÐ½Ð¾Ð²Ðµ ÑÐ°Ð±Ð¾ÑÑ Ð³ÐµÐ½ÐµÑÐ°ÑÐ¾ÑÐ° Ð»ÐµÐ¶Ð¸Ñ ÑÑÑÐµÐºÑ ÑÐ»ÐµÐºÑÑÐ¾Ð¼Ð°Ð³Ð½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8256917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ÐÑÐ¸ Ð²ÑÐ°ÑÐµÐ½Ð¸Ð¸ ÑÐ¾ÑÐ¾ÑÐ° Ð½Ð°Ð¿ÑÐ¾ÑÐ¸Ð² ÐºÐ°ÑÑÑÐµÐº Ð¾Ð±Ð¼Ð¾ÑÐºÐ¸ ÑÑÐ°ÑÐ¾ÑÐ° Ð¿Ð¾ÑÐ²Ð»ÑÑÑÑÑ Ð¿Ð¾Ð¿ÐµÑÐµÐ¼ÐµÐ½Ð½Ð¾ &quot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04664"/>
            <a:ext cx="8160907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layer.myshared.ru/4/260947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3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4525963"/>
          </a:xfrm>
        </p:spPr>
        <p:txBody>
          <a:bodyPr/>
          <a:lstStyle/>
          <a:p>
            <a:pPr algn="ctr"/>
            <a:r>
              <a:rPr lang="ru-RU" sz="1600" smtClean="0"/>
              <a:t>Бесконтактный генератор с возбуждением от постоянных магнитов</a:t>
            </a:r>
            <a:r>
              <a:rPr lang="ru-RU" sz="2000" smtClean="0"/>
              <a:t>.</a:t>
            </a:r>
          </a:p>
          <a:p>
            <a:endParaRPr lang="ru-RU" smtClean="0"/>
          </a:p>
        </p:txBody>
      </p:sp>
      <p:pic>
        <p:nvPicPr>
          <p:cNvPr id="3075" name="Рисунок 4" descr="generat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644650"/>
            <a:ext cx="5311775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Виды генераторов.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3"/>
          <p:cNvSpPr>
            <a:spLocks noGrp="1"/>
          </p:cNvSpPr>
          <p:nvPr>
            <p:ph idx="1"/>
          </p:nvPr>
        </p:nvSpPr>
        <p:spPr>
          <a:xfrm>
            <a:off x="571500" y="1285875"/>
            <a:ext cx="8115300" cy="5357813"/>
          </a:xfrm>
        </p:spPr>
        <p:txBody>
          <a:bodyPr/>
          <a:lstStyle/>
          <a:p>
            <a:r>
              <a:rPr lang="ru-RU" sz="1600" smtClean="0"/>
              <a:t>Генератор переменного тока с клювообразным ротором и с контактными кольцами.</a:t>
            </a:r>
          </a:p>
        </p:txBody>
      </p:sp>
      <p:sp>
        <p:nvSpPr>
          <p:cNvPr id="409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Виды генераторов.</a:t>
            </a:r>
          </a:p>
        </p:txBody>
      </p:sp>
      <p:pic>
        <p:nvPicPr>
          <p:cNvPr id="4100" name="Рисунок 5" descr="generato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808163"/>
            <a:ext cx="5651500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Виды генераторов.</a:t>
            </a:r>
          </a:p>
        </p:txBody>
      </p:sp>
      <p:sp>
        <p:nvSpPr>
          <p:cNvPr id="5123" name="Содержимое 5"/>
          <p:cNvSpPr>
            <a:spLocks noGrp="1"/>
          </p:cNvSpPr>
          <p:nvPr>
            <p:ph idx="1"/>
          </p:nvPr>
        </p:nvSpPr>
        <p:spPr>
          <a:xfrm>
            <a:off x="642938" y="1143000"/>
            <a:ext cx="8043862" cy="4983163"/>
          </a:xfrm>
        </p:spPr>
        <p:txBody>
          <a:bodyPr/>
          <a:lstStyle/>
          <a:p>
            <a:r>
              <a:rPr lang="ru-RU" sz="1600" smtClean="0"/>
              <a:t>Индукторный генератор переменного тока.</a:t>
            </a:r>
          </a:p>
          <a:p>
            <a:endParaRPr lang="ru-RU" sz="1600" smtClean="0"/>
          </a:p>
        </p:txBody>
      </p:sp>
      <p:pic>
        <p:nvPicPr>
          <p:cNvPr id="5124" name="Рисунок 6" descr="generator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714500"/>
            <a:ext cx="50800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2800"/>
              <a:t>Принципиальная схема генераторной установки</a:t>
            </a:r>
            <a:r>
              <a:rPr lang="ru-RU" sz="400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92725" y="1484313"/>
            <a:ext cx="3240088" cy="45259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/>
              <a:t>Uф1 — Uф3 - напряжение в обмотках фаз: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/>
              <a:t>Ud - выпрямленное напряжение;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/>
              <a:t>1, 2, 3 - обмотки трех фаз статора: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/>
              <a:t>4 - диоды силового выпрямителя;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/>
              <a:t>5 - аккумуляторная батарея;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/>
              <a:t>6 - нагрузка;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/>
              <a:t>7 - диоды выпрямителя обмотки возбуждения;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/>
              <a:t>8 - обмотка возбуждения;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/>
              <a:t>9 - регулятор напряжени 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>
          <a:xfrm>
            <a:off x="684213" y="765175"/>
            <a:ext cx="3533775" cy="58769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ÐÑÐ±Ð¾Ð¹ Ð³ÐµÐ½ÐµÑÐ°ÑÐ¾Ñ ÑÐ¾Ð´ÐµÑÐ¶Ð¸Ñ ÑÑÐ°ÑÐ¾Ñ Ñ Ð¾Ð±Ð¼Ð¾ÑÐºÐ¾Ð¹, Ð·Ð°Ð¶Ð°ÑÑÐ¹ Ð¼ÐµÐ¶Ð´Ñ Ð´Ð²ÑÐ¼Ñ ÐºÑÑÑÐºÐ°Ð¼Ð¸ â Ð¿Ðµ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32656"/>
            <a:ext cx="7872875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ÐÑÐ¾Ð±ÐµÐ½Ð½Ð¾ÑÑÑÑ Ð°Ð²ÑÐ¾Ð¼Ð¾Ð±Ð¸Ð»ÑÐ½ÑÑ Ð³ÐµÐ½ÐµÑÐ°ÑÐ¾ÑÐ¾Ð² ÑÐ²Ð»ÑÐµÑÑÑ Ð²Ð¸Ð´ Ð¿Ð¾Ð»ÑÑÐ½Ð¾Ð¹ ÑÐ¸ÑÑÐµÐ¼Ñ ÑÐ¾ÑÐ¾ÑÐ°.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7968885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ÐÑÐ¿ÑÑÐ¼Ð¸ÑÐµÐ»ÑÐ½ÑÐµ ÑÐ·Ð»Ñ Ð¿ÑÐ¸Ð¼ÐµÐ½ÑÑÑÑÑ Ð´Ð²ÑÑ ÑÐ¸Ð¿Ð¾Ð² - Ð»Ð¸Ð±Ð¾ ÑÑÐ¾ Ð¿Ð»Ð°ÑÑÐ¸Ð½Ñ-ÑÐµÐ¿Ð»Ð¾Ð¾ÑÐ²Ð¾Ð´Ñ, Ð²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Система охлаждения генераторов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5084763"/>
            <a:ext cx="8208962" cy="13684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а - генераторы обычной конструкции;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б - генераторы для повышенной температуры в подкапотном пространстве;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в - генераторы компактной конструкции </a:t>
            </a: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700213"/>
            <a:ext cx="8135937" cy="32686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Ð¢Ð ÐÐÐÐÐ ÐÐ¢ÐÐ Ð Ð Ð¿ÑÐ¾ÑÐµÑÑÐµ ÑÐºÑÐ¿Ð»ÑÐ°ÑÐ°ÑÐ¸Ð¸ Ð¿ÑÐ¸ Ð¢Ð-1 Ð¸ Ð¢Ð-2 Ð¿ÑÐ¾Ð²ÐµÑÑÑÑ Ð¸ ÑÐµÐ³ÑÐ»Ð¸ÑÑÑÑ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32656"/>
            <a:ext cx="8160907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Ð ÐÐÐÐÐ¢ ÐÐÐÐÐ ÐÐ¢ÐÐ Ð ÐÑÐ»Ð¸Â Ð½Ð° Ð¿ÑÐ¸Ð±Ð¾ÑÐ½Ð¾Ð¹ Ð¿Ð°Ð½ÐµÐ»Ð¸ Ð°Ð²ÑÐ¾Ð¼Ð¾Ð±Ð¸Ð»Ñ Ð¿Ð¾ÑÐ»Ðµ Ð·Ð°Ð²Ð¾Ð´ÐºÐ¸ Ð½Ðµ Ð³Ð°ÑÐ½ÐµÑ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layer.myshared.ru/4/260947/slides/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2. ÐÐ°Ð¸Ð±Ð¾Ð»ÐµÐµ ÑÐ°ÑÑÐ¾Â Ð¿ÑÐ¸ÑÐ¸Ð½Ð¾Ð¹ Ð½ÐµÐ¸ÑÐ¿ÑÐ°Ð²Ð½Ð¾ÑÑÐ¸ ÑÐ»ÑÐ¶Ð°Ñ Ð¸Ð·Ð½Ð¾ÑÐµÐ½Ð½ÑÐµ ÑÐµÑÐºÐ¸. ÐÑÐ¾Ð²ÐµÑÑÐ¸ Ð¸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Â ÐÑÐ¾Ð²ÐµÑÑÑÐµ Ð¼Ð¾Ð¶ÐµÑ Ð¿Ð»Ð¾ÑÐ¾ Ð¿ÑÐ¸Ð¶Ð¸Ð¼Ð°ÐµÑ Ð¿ÑÑÐ¶Ð¸Ð½Ð°. ÐÐµ Ð¿ÑÐ¸ Ð½ÐµÐ¾Ð±ÑÐ¾Ð´Ð¸Ð¼Ð¾ÑÑÐ¸ Ð¼Ð¾Ð¶Ð½Ð¾ ÑÐ°ÑÑÑÐ½ÑÑ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0648"/>
            <a:ext cx="8256917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ÐÐ¾Ð²ÑÐµÐ¶Ð´ÐµÐ½Ð¸Ñ Ð¾Ð±Ð¼Ð¾ÑÐºÐ¸ ÑÐ¾ÑÐ¾ÑÐ°Â Ð¼Ð¾Ð¶Ð½Ð¾ Ð¿ÑÐ¾Ð²ÐµÑÐ¸ÑÑ Ð¿ÑÐ¸ Ð¿Ð¾Ð¼Ð¾ÑÐ¸ Ð¼ÑÐ»ÑÑÐ¸Ð¼ÐµÑÑÐ°. ÐÐ±Ð¼Ð¾ÑÐºÐ¸ Ð´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0648"/>
            <a:ext cx="8256917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ÐÐ¾Ð²ÑÐµÐ¶Ð´ÐµÐ½Ð¸Ñ Ð¾Ð±Ð¼Ð¾ÑÐºÐ¸ ÑÑÐ°ÑÐ¾ÑÐ°Â Ð¿ÑÐ¾Ð²ÐµÑÑÑÑÑÑ Ð°Ð½Ð°Ð»Ð¾Ð³Ð¸ÑÐ½Ð¾. ÐÐµÐ¶Ð´Ñ Ð²ÑÐ²Ð¾Ð´Ð°Ð¼Ð¸ Ð¼ÑÐ»ÑÑÐ¸Ð¼ÐµÑÑ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8448939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ÐÑÐ¾Ð²ÐµÑÑÑÐµ Ð²ÑÐµ Ð´Ð¸Ð¾Ð´Ñ Ð² Ð²ÑÐ¿ÑÑÐ¼Ð¸ÑÐµÐ»Ðµ.Â ÐÐ½Ð¸ Ð´Ð¾Ð»Ð¶Ð½Ñ Ð¿ÑÐ¾Ð²Ð¾Ð´Ð¸ÑÑ ÑÐ»ÐµÐºÑÑÐ¸ÑÐµÑÐºÐ¸Ð¹ ÑÐ¾Ðº ÑÐ¾Ð»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0648"/>
            <a:ext cx="8448939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Регуляторы </a:t>
            </a:r>
            <a:r>
              <a:rPr lang="ru-RU" dirty="0" smtClean="0"/>
              <a:t>напряжения</a:t>
            </a:r>
            <a:endParaRPr lang="ru-RU" dirty="0"/>
          </a:p>
        </p:txBody>
      </p:sp>
      <p:sp>
        <p:nvSpPr>
          <p:cNvPr id="26626" name="AutoShape 2" descr="Схема регулятора напряжения EE14V3 фирмы BOS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regv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0" y="2214554"/>
            <a:ext cx="249741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16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538602"/>
            <a:ext cx="3000396" cy="267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167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285992"/>
            <a:ext cx="321030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Ð ÐµÐ»Ðµ ÑÐµÐ³ÑÐ»ÑÑÐ¾ÑÑ Ð¿ÑÐµÐ´Ð½Ð°Ð·Ð½Ð°ÑÐµÐ½Ñ Ð´Ð»Ñ â¦..1) ÑÐµÐ³ÑÐ»Ð¸ÑÐ¾Ð²ÐºÐ¸ Ð·Ð°ÑÑÐ´Ð½Ð¾Ð³Ð¾ ÑÐ¾ÐºÐ° Ð½Ð° ÐÐÐ Ð¸ Ð¿Ð¸ÑÐ°Ð½Ð¸Ðµ ÑÐ»ÐµÐºÑÑÐ¾ÑÐ½ÐµÑÐ³Ð¸ÐµÐ¹ ÑÐ»ÐµÐºÑÑÐ¾Ð¾Ð±Ð¾ÑÑÐ´Ð¾Ð²Ð°Ð½Ð¸Ñ Ð°Ð²ÑÐ¾Ð¼Ð¾Ð±Ð¸Ð»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ÐÐ° Ð°Ð²ÑÐ¾Ð¼Ð¾Ð±Ð¸Ð»ÑÑ Ð¼Ð¾Ð³ÑÑ Ð¸ÑÐ¿Ð¾Ð»ÑÐ·Ð¾Ð²Ð°ÑÑÑÑ ÑÐµÐ»Ðµ ÑÐµÐ³ÑÐ»ÑÑÐ¾ÑÑ ÐºÐ¾Ð½ÑÐ°ÐºÑÐ½Ð¾-Ð²Ð¸Ð±ÑÐ°ÑÐ¸Ð¾Ð½Ð½Ð¾Ð³Ð¾ ÑÐ¸Ð¿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Ð ÑÐµÐ»Ðµ ÑÐµÐ³ÑÐ»ÑÑÐ¾ÑÐµ ÐºÐ¾Ð½ÑÐ°ÐºÑÐ½Ð¾-Ð²Ð¸Ð±ÑÐ°ÑÐ¸Ð¾Ð½Ð½Ð¾Ð³Ð¾ ÑÐ¸Ð¿Ð° ÐµÑÑÑ ÑÐµÐ³ÑÐ»ÑÑÐ¾Ñ Ð½Ð°Ð¿ÑÑÐ¶ÐµÐ½Ð¸Ñ Ð¸ ÑÐ¸Ð»Ñ ÑÐ¾ÐºÐ°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629872" cy="572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Ð¡ÑÑÐµÑÑÐ²ÐµÐ½Ð½ÑÐ¼ Ð½ÐµÐ´Ð¾ÑÑÐ°ÑÐºÐ¾Ð¼ ÐºÐ¾Ð½ÑÐ°ÐºÑÐ½Ð¾-Ð²Ð¸Ð±ÑÐ°ÑÐ¸Ð¾Ð½Ð½ÑÑ ÑÐµÐ»Ðµ-ÑÐµÐ³ÑÐ»ÑÑÐ¾ÑÐ¾Ð², ÑÐ°Ð±Ð¾ÑÐ°ÑÑÐ¸Ñ ÑÐ¾Ð²Ð¼ÐµÑÑÐ½Ð¾ Ñ Ð³ÐµÐ½ÐµÑÐ°ÑÐ¾ÑÐ°Ð¼Ð¸ Ð¿Ð¾ÑÑÐ¾ÑÐ½Ð½Ð¾Ð³Ð¾ Ð¸ Ð¿ÐµÑÐµÐ¼ÐµÐ½Ð½Ð¾Ð³Ð¾ ÑÐ¾ÐºÐ°, 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680854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layer.myshared.ru/4/260947/slides/slid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Ð ÐÐÐ Ð ÐÐÐ£ÐÐ¯Ð¢ÐÐ  ÐÐÐÐ Ð¯ÐÐÐÐÐ¯ ÐÐ¡ÐÐ¨ÐÐ Ð¡Ð¢ÐÐÐÐ¢Ð¡Ð¯ ÐÐ ÐÐÐÐÐ¢ÐÐ£ ÐÐÐÐÐ£ÐÐÐÐÐÐ¯ ÐÐÐÐÐ ÐÐ¢ÐÐ Ð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8133928" cy="6100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Ð 80-Ð¥ Ð³Ð¾Ð´Ð°Ñ ÑÐµÐ»Ðµ ÑÐµÐ³ÑÐ»ÑÑÐ¾ÑÑ Ð½Ð°Ð¿ÑÑÐ¶ÐµÐ½Ð¸Ñ ÐºÐ¾Ð½ÑÐ°ÐºÑÐ½Ð¾-Ð²Ð¸Ð±ÑÐ°ÑÐ¸Ð¾Ð½Ð½Ð¾Ð³Ð¾ ÑÐ¸Ð¿Ð° Ð·Ð°Ð¼ÐµÐ½ÑÑÑÑÑ Ð½Ð° Ð±ÐµÑÐºÐ¾Ð½ÑÐ°ÐºÑÐ½Ð¾-ÑÑÐ°Ð½Ð·Ð¸ÑÑÐ¾ÑÐ½ÑÐ¼Ð¸ ÑÐµÐ»Ðµ-ÑÐµÐ³ÑÐ»ÑÑÐ¾ÑÐ°Ð¼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53400" cy="596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Ð Ð¿Ð¾Ð»ÑÐ¿ÑÐ¾Ð²Ð¾Ð´Ð½Ð¸ÐºÐ¾Ð²ÑÑ Ð±ÐµÑÐºÐ¾Ð½ÑÐ°ÐºÑÐ½Ð¾-ÑÐ»ÐµÐºÑÑÐ¾Ð½Ð½ÑÑ ÑÐµÐ³ÑÐ»ÑÑÐ¾ÑÐ°Ñ ÑÐ¸Ð»Ð° ÑÐ¾ÐºÐ° Ð²Ð¾Ð·Ð±ÑÐ¶Ð´ÐµÐ½Ð¸Ñ Ð³ÐµÐ½ÐµÑÐ°ÑÐ¾ÑÐ° ÑÐµÐ³ÑÐ»Ð¸ÑÑÐµÑÑÑ Ð¿ÑÐ¸ Ð¿Ð¾Ð¼Ð¾ÑÐ¸ Ð¿Ð¾Ð»ÑÐ¿ÑÐ¾Ð²Ð¾Ð´Ð½Ð¸ÐºÐ¾Ð²-ÑÑ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60907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Ð¡ÑÑÐ½Ð¾ÑÑÑ ÑÐ°Ð±Ð¾ÑÑ Ð±ÐµÑÐºÐ¾Ð½ÑÐ°ÐºÑÐ½Ð¾-ÑÐ»ÐµÐºÑÑÐ¾Ð½Ð½ÑÑ ÑÐµÐ³ÑÐ»ÑÑÐ¾ÑÐ¾Ð² Ð·Ð°ÐºÐ»ÑÑÐ°ÐµÑÑÑ Ð² ÑÐ¾Ð¼, ÑÑÐ¾ Ð¿ÑÐ¸ Ð½Ð°Ð¿ÑÑÐ¶ÐµÐ½Ð¸Ð¸ Ð½Ð° ÐºÐ»ÐµÐ¼Ð¼Ð°Ñ Ð³ÐµÐ½ÐµÑÐ°ÑÐ¾ÑÐ° Ð¼ÐµÐ½ÑÑÐµ Ð¿ÑÐµÐ´ÐµÐ»ÑÐ½Ð¾Ð³Ð¾ ÑÑÐ°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968885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ÐÑÐ»Ð¸ Ð½Ð°Ð¿ÑÑÐ¶ÐµÐ½Ð¸Ðµ Ð¿ÑÐµÐ²ÑÑÐ°ÐµÑ Ð¿ÑÐµÐ´ÐµÐ»ÑÐ½Ð¾Ðµ Ð·Ð½Ð°ÑÐµÐ½Ð¸Ðµ, ÑÐ¾ ÑÑÐ°Ð½Ð·Ð¸ÑÑÐ¾Ñ Ð·Ð°Ð¿Ð¸ÑÐ°ÐµÑÑÑ Ð¸ ÑÐµÐ·ÐºÐ¾ Ð¸Ð·Ð¼ÐµÐ½ÑÐµÑÑÑ ÑÐ¸Ð»Ð° ÑÐ¾ÐºÐ° Ð² Ð¾Ð±Ð¼Ð¾ÑÐºÐµ Ð²Ð¾Ð·Ð±ÑÐ¶Ð´ÐµÐ½Ð¸Ñ Ð³ÐµÐ½ÐµÑÐ°ÑÐ¾ÑÐ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773888" cy="583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Влияние работы регулятора на силу тока в обмотке возбуждения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88913"/>
            <a:ext cx="4733925" cy="64087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Проверка регуляторов напряжения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5084763"/>
            <a:ext cx="8362950" cy="1368425"/>
          </a:xfrm>
        </p:spPr>
        <p:txBody>
          <a:bodyPr/>
          <a:lstStyle/>
          <a:p>
            <a:pPr>
              <a:buFontTx/>
              <a:buNone/>
            </a:pPr>
            <a:r>
              <a:rPr lang="ru-RU" sz="2000"/>
              <a:t>а - обмотки возбуждения выключателя между выводами "Ш" и "+"; </a:t>
            </a:r>
          </a:p>
          <a:p>
            <a:pPr>
              <a:buFontTx/>
              <a:buNone/>
            </a:pPr>
            <a:r>
              <a:rPr lang="ru-RU" sz="2000"/>
              <a:t>б - обмотки возбуждения выключателя между выводами "Ш" и "-"; </a:t>
            </a:r>
          </a:p>
          <a:p>
            <a:pPr>
              <a:buFontTx/>
              <a:buNone/>
            </a:pPr>
            <a:r>
              <a:rPr lang="ru-RU" sz="2000"/>
              <a:t>в - регулятора 17.3702 в сборе с щеткодержателем.</a:t>
            </a:r>
          </a:p>
        </p:txBody>
      </p:sp>
      <p:pic>
        <p:nvPicPr>
          <p:cNvPr id="7172" name="Picture 4" descr="Схемы проверки регуляторов напряжения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484313"/>
            <a:ext cx="8604250" cy="2425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layer.myshared.ru/4/260947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fs01.infourok.ru/images/doc/55/68418/64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ÐÐ²ÑÐ¾Ð¼Ð¾Ð±Ð¸Ð»ÑÐ½ÑÐµ Ð°ÐºÐºÑÐ¼ÑÐ»ÑÑÐ¾ÑÐ½ÑÐµ Ð±Ð°ÑÐ°ÑÐµÐ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ÐÐ²ÑÐ¾Ð¼Ð¾Ð±Ð¸Ð»ÑÐ½ÑÐµ Ð°ÐºÐºÑÐ¼ÑÐ»ÑÑÐ¾ÑÐ½ÑÐµ Ð±Ð°ÑÐ°ÑÐµÐ¸ ÐÐ±ÑÐ°Ð·ÑÑÑÐ¸Ðµ Ð±Ð°ÑÐ°ÑÐµÑ Ð°ÐºÐºÑÐ¼ÑÐ»ÑÑÐ¾ÑÑ ÑÐ¾ÐµÐ´Ð¸Ð½ÑÑ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60648"/>
            <a:ext cx="8256917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164</Words>
  <Application>Microsoft Office PowerPoint</Application>
  <PresentationFormat>Экран (4:3)</PresentationFormat>
  <Paragraphs>28</Paragraphs>
  <Slides>56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АКБ, генераторы, регуляторы напряжения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АВТОМОБИЛЬНЫЕ ГЕНЕРАТОРЫ</vt:lpstr>
      <vt:lpstr>Слайд 25</vt:lpstr>
      <vt:lpstr>Слайд 26</vt:lpstr>
      <vt:lpstr>Слайд 27</vt:lpstr>
      <vt:lpstr>Слайд 28</vt:lpstr>
      <vt:lpstr>Слайд 29</vt:lpstr>
      <vt:lpstr>Виды генераторов.</vt:lpstr>
      <vt:lpstr>Виды генераторов.</vt:lpstr>
      <vt:lpstr>Виды генераторов.</vt:lpstr>
      <vt:lpstr>Принципиальная схема генераторной установки </vt:lpstr>
      <vt:lpstr>Слайд 34</vt:lpstr>
      <vt:lpstr>Слайд 35</vt:lpstr>
      <vt:lpstr>Слайд 36</vt:lpstr>
      <vt:lpstr>Система охлаждения генераторов 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Регуляторы напряжения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Проверка регуляторов напряжения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Stas</dc:creator>
  <cp:lastModifiedBy>Stas</cp:lastModifiedBy>
  <cp:revision>45</cp:revision>
  <dcterms:created xsi:type="dcterms:W3CDTF">2019-10-08T06:09:18Z</dcterms:created>
  <dcterms:modified xsi:type="dcterms:W3CDTF">2019-10-30T09:50:16Z</dcterms:modified>
</cp:coreProperties>
</file>