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1" r:id="rId15"/>
    <p:sldId id="269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3" y="7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29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347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2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1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78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78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69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76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39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28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1F8BC-EEA1-48ED-83D4-C9921AF6F32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7F71E-3260-4EA4-BA55-9F12D6F703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097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06874"/>
            <a:ext cx="9930063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понятия о внутренних незаразных болезнях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251" y="2969112"/>
            <a:ext cx="8317497" cy="375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347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Внутренние незаразные болезни</a:t>
            </a:r>
            <a:r>
              <a:rPr lang="ru-RU" dirty="0"/>
              <a:t> — заболевания органов сердечно-сосудистой, дыхательной, пищеварительной, мочевой, нервной и других систем организма, не передающиеся от больных животных здоровым. В этиологии таких болезней решающую роль играет сочетание нескольких внутренних и внешних неспецифических факторов.</a:t>
            </a: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551" y="3764505"/>
            <a:ext cx="3889375" cy="29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901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Причины возникновения внутренних незаразных болезней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44718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Кормление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Дисбаланс питательных веществ в рационах. Например, дефицит протеина, углеводов, витаминов, макро- и микроэлементов. </a:t>
            </a:r>
          </a:p>
          <a:p>
            <a:pPr marL="0" indent="0">
              <a:buNone/>
            </a:pPr>
            <a:r>
              <a:rPr lang="ru-RU" dirty="0" smtClean="0"/>
              <a:t>Длительное скармливание </a:t>
            </a:r>
            <a:r>
              <a:rPr lang="ru-RU" dirty="0" err="1" smtClean="0"/>
              <a:t>монокормов</a:t>
            </a:r>
            <a:r>
              <a:rPr lang="ru-RU" dirty="0" smtClean="0"/>
              <a:t> — силоса, сенажа, жома, барды, особенно с высоким содержанием масляной кислоты. </a:t>
            </a:r>
          </a:p>
          <a:p>
            <a:pPr marL="0" indent="0">
              <a:buNone/>
            </a:pPr>
            <a:r>
              <a:rPr lang="ru-RU" dirty="0" smtClean="0"/>
              <a:t>Скармливание грубых кормов — сена, соломы, поражённых грибами, комбикормов и концентратов, приготовленных из некачественных зерновых отходов. </a:t>
            </a:r>
          </a:p>
          <a:p>
            <a:pPr marL="0" indent="0">
              <a:buNone/>
            </a:pPr>
            <a:r>
              <a:rPr lang="ru-RU" dirty="0" smtClean="0"/>
              <a:t>Резкая смена рациона из грубых кормов на рацион с высоким удельным весом концентрированных кормов.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783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Содержание животных в помещениях с неудовлетворительными параметрами микроклимата: избыток влаги, аммиака, сероводорода, углекислоты, высокая или низкая температура. </a:t>
            </a:r>
          </a:p>
          <a:p>
            <a:pPr marL="0" indent="0">
              <a:buNone/>
            </a:pPr>
            <a:r>
              <a:rPr lang="ru-RU" dirty="0" smtClean="0"/>
              <a:t>Скученное содержание животных. </a:t>
            </a:r>
          </a:p>
          <a:p>
            <a:pPr marL="0" indent="0">
              <a:buNone/>
            </a:pPr>
            <a:r>
              <a:rPr lang="ru-RU" dirty="0" smtClean="0"/>
              <a:t>Содержание молодняка на цементных, асфальтовых, сырых деревянных полах без подстилки. </a:t>
            </a:r>
          </a:p>
          <a:p>
            <a:pPr marL="0" indent="0">
              <a:buNone/>
            </a:pPr>
            <a:r>
              <a:rPr lang="ru-RU" dirty="0" smtClean="0"/>
              <a:t>Сквозняки и переохлаждение животных в холодное время года или их перегревание летом в жаркую погоду.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96664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Скученное содержание животных</a:t>
            </a:r>
            <a:endParaRPr lang="ru-RU" dirty="0"/>
          </a:p>
        </p:txBody>
      </p:sp>
      <p:pic>
        <p:nvPicPr>
          <p:cNvPr id="51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85" y="1402473"/>
            <a:ext cx="7354240" cy="490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15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Эксплуатация</a:t>
            </a: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Чрезмерная эксплуатация животных, нарушение режима тренинга или отсутствие моциона. </a:t>
            </a:r>
          </a:p>
          <a:p>
            <a:pPr marL="0" indent="0">
              <a:buNone/>
            </a:pPr>
            <a:r>
              <a:rPr lang="ru-RU" dirty="0" smtClean="0"/>
              <a:t>Стрессовые воздействия при транспортировке животных, вакцинации, производственных шумах.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353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9926" y="397210"/>
            <a:ext cx="10515600" cy="1325563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854" y="1473429"/>
            <a:ext cx="7193640" cy="470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27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о внутренних незаразных болезнях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Внутренние незаразные болезни - ветеринарная терапия, отрасль клинической ветеринарии, научная дисциплина, изучающая распространение, причины возникновения, механизм развития, диагностику, клиническое проявление профилактику незаразных болезней внутренних органов и лечение животных. </a:t>
            </a:r>
          </a:p>
          <a:p>
            <a:r>
              <a:rPr lang="ru-RU" dirty="0" smtClean="0"/>
              <a:t>Внутренние незаразные болезни наблюдаются у всех животных и птиц в различных климатических и экологических зонах. Профилактика и лечение этих болезней являются важнейшими задачами научно-производственной ветеринарии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21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3368"/>
            <a:ext cx="10515600" cy="4893595"/>
          </a:xfrm>
        </p:spPr>
        <p:txBody>
          <a:bodyPr/>
          <a:lstStyle/>
          <a:p>
            <a:r>
              <a:rPr lang="ru-RU" dirty="0" smtClean="0"/>
              <a:t>Наука о внутренних незаразных болезнях изучает заболевания органов </a:t>
            </a:r>
            <a:r>
              <a:rPr lang="ru-RU" dirty="0" err="1" smtClean="0"/>
              <a:t>сердечнососудистой</a:t>
            </a:r>
            <a:r>
              <a:rPr lang="ru-RU" dirty="0" smtClean="0"/>
              <a:t>, дыхательной, пищеварительной, мочевой, нервной и других систем организма, не передающихся от больных животных здоровым. Эти заболевания возникают в результате различных нарушений правил кормления, содержания и хозяйственного использования животных. В общей заболеваемости они составляют около 90 %. Особенно часто поражаются органы пищеварения и дыхания молодняка. У взрослых животных чаще встречаются болезни обмена веществ (</a:t>
            </a:r>
            <a:r>
              <a:rPr lang="ru-RU" dirty="0" err="1" smtClean="0"/>
              <a:t>кетозы</a:t>
            </a:r>
            <a:r>
              <a:rPr lang="ru-RU" dirty="0" smtClean="0"/>
              <a:t>, остеодистрофия, авитаминозы)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76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6484"/>
            <a:ext cx="10515600" cy="523047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Особенностью внутренних незаразных болезней является то, что, кроме явно больных, которым оказывается лечебная помощь, имеется много животных клинически здоровых, но с нарушенным уровнем белкового, углеводного, витаминного, минерального и липидного обменов. Такие животные тоже нуждаются в лечении, хотя у них и нет выраженных симптомов болезни.</a:t>
            </a:r>
          </a:p>
          <a:p>
            <a:r>
              <a:rPr lang="ru-RU" dirty="0" smtClean="0"/>
              <a:t>Внутренние незаразные болезни наносят животноводству большой экономический ущерб в результате снижения продуктивности, преждевременной выбраковки, вынужденного убоя, падежа животных и затрат на лечебно-профилактические мероприятия. Кроме того, снижение иммунобиологической реактивности организма и сопротивляемости его способствует возникновению и распространению инфекционных и инвазионных болезней.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28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2737"/>
            <a:ext cx="10515600" cy="5134226"/>
          </a:xfrm>
        </p:spPr>
        <p:txBody>
          <a:bodyPr>
            <a:normAutofit/>
          </a:bodyPr>
          <a:lstStyle/>
          <a:p>
            <a:r>
              <a:rPr lang="ru-RU" dirty="0" smtClean="0"/>
              <a:t>Ветеринарный врач самостоятельно занимается изучением развития заболевания, поэтому он должен уметь наблюдать и разбираться в ходе течения заболевания для определения состояния животного. Это необходимо для того, чтобы выбрать тактику и методику лечебных мероприятий.</a:t>
            </a:r>
          </a:p>
          <a:p>
            <a:r>
              <a:rPr lang="ru-RU" dirty="0" smtClean="0"/>
              <a:t>В борьбе с незаразными болезнями большую роль играет профилактика, в основе которой лежит контроль за полноценностью рационов, качеством кормов, воды, зоогигиеническими условиями содержания, эксплуатации. Немаловажную роль имеют вопросы организации моциона, своевременной профилактики и лечения заболеваний.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848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Важное значение для данной дисциплины имеет знание физиологии: на основе глубоких познаний физиологических процессов выясняется патологическое состояние у животных. </a:t>
            </a:r>
          </a:p>
          <a:p>
            <a:r>
              <a:rPr lang="ru-RU" dirty="0" smtClean="0"/>
              <a:t>При изучении внутренних незаразных болезней используют достижения и методы биохимии, биофизики, анатомии, гистологии, патологической физиологии и анатомии, фармакологии, зоогигиены, ветеринарной санитарии, кормления, генетики, клинической диагностики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87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01052"/>
            <a:ext cx="10515600" cy="63205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Мероприятия (профилактические, лечебные, противоэпизоотические, </a:t>
            </a:r>
            <a:r>
              <a:rPr lang="ru-RU" dirty="0" err="1" smtClean="0"/>
              <a:t>ветеринарносанитарные</a:t>
            </a:r>
            <a:r>
              <a:rPr lang="ru-RU" dirty="0" smtClean="0"/>
              <a:t>), осуществляемые ветеринарными специалистами, позволяют существенно снизить размер ущерба от болезней животных, обеспечить сохранность поголовья, следовательно, увеличить производство животноводческих продуктов. </a:t>
            </a:r>
          </a:p>
          <a:p>
            <a:pPr marL="0" indent="0">
              <a:buNone/>
            </a:pPr>
            <a:r>
              <a:rPr lang="ru-RU" dirty="0" smtClean="0"/>
              <a:t>Лечение животных осуществляется с учетом достижений фармакологии и фармакогнозии, при совершенствовании способов ведения лекарственных веществ и методов физиотерапии. </a:t>
            </a:r>
          </a:p>
          <a:p>
            <a:pPr marL="0" indent="0">
              <a:buNone/>
            </a:pPr>
            <a:r>
              <a:rPr lang="ru-RU" dirty="0" smtClean="0"/>
              <a:t>Профилактическая и лечебная работа по внутренним незаразным болезням животных все больше перемещается непосредственно на фермы. В связи с этим на первый план должна быть выдвинута диспансеризация животных, что во многих случаях позволяет предупредить возникновение болезней. В системе создания здоровых высокопродуктивных стад разрабатываются теоретические и организационные основы плановой групповой профилактической терапии.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74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0653"/>
            <a:ext cx="10515600" cy="5166310"/>
          </a:xfrm>
        </p:spPr>
        <p:txBody>
          <a:bodyPr/>
          <a:lstStyle/>
          <a:p>
            <a:r>
              <a:rPr lang="ru-RU" dirty="0" smtClean="0"/>
              <a:t>В целях научно-обоснованного лечения необходимо, наряду с морфологическими изменениями, выяснить состояние отдельных органов, систем и всего организма, т.е. определить его функциональное состояние, потенциальные возможности. Для постановки диагноза и прогноза, а также для выбора метода лечения больного животного важное значение имеет семиотика. Полное или частичное восстановление продуктивности или работоспособности животного служит показателем лечебной эффективности. При выборе средств и методов лечения нужно учитывать породные, видовые, возрастные и индивидуальные особенности больных животных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623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0232"/>
            <a:ext cx="10515600" cy="532673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Предупреждение и лечение внутренних незаразных болезней животных необходимо проводить с позиции целостности организма. При любом поражении в патологический процесс вовлекается не только отдельный орган, но в определенной степени и другие органы и системы. Однако при клиническом исследовании и проведении диспансеризации можно анализировать симптомы поражения отдельных органов. Такой подход к исследованию облегчает постановку диагноза, но, проводя лечение или профилактику, необходимо помнить о целостности организма. </a:t>
            </a:r>
          </a:p>
          <a:p>
            <a:r>
              <a:rPr lang="ru-RU" dirty="0" smtClean="0"/>
              <a:t>Наиболее распространенными лечебными процедурами являются: введение в организм лекарственных препаратов, использование различных физических факторов (тепла, холода, света) и применение механических приемов (массаж).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9415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850</Words>
  <Application>Microsoft Office PowerPoint</Application>
  <PresentationFormat>Широкоэкранный</PresentationFormat>
  <Paragraphs>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Основные понятия о внутренних незаразных болезнях</vt:lpstr>
      <vt:lpstr>Понятие о внутренних незаразных болезнях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Кормление</vt:lpstr>
      <vt:lpstr>Содержание</vt:lpstr>
      <vt:lpstr>Скученное содержание животных</vt:lpstr>
      <vt:lpstr>Эксплуатация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понятия о внутренних незаразных болезнях</dc:title>
  <dc:creator>necta</dc:creator>
  <cp:lastModifiedBy>necta</cp:lastModifiedBy>
  <cp:revision>3</cp:revision>
  <dcterms:created xsi:type="dcterms:W3CDTF">2025-10-06T21:41:31Z</dcterms:created>
  <dcterms:modified xsi:type="dcterms:W3CDTF">2025-10-06T22:02:33Z</dcterms:modified>
</cp:coreProperties>
</file>