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274" r:id="rId2"/>
    <p:sldId id="275" r:id="rId3"/>
    <p:sldId id="257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304" r:id="rId21"/>
    <p:sldId id="293" r:id="rId22"/>
    <p:sldId id="294" r:id="rId23"/>
    <p:sldId id="295" r:id="rId24"/>
    <p:sldId id="296" r:id="rId25"/>
    <p:sldId id="297" r:id="rId26"/>
    <p:sldId id="300" r:id="rId27"/>
    <p:sldId id="301" r:id="rId28"/>
    <p:sldId id="302" r:id="rId29"/>
    <p:sldId id="305" r:id="rId30"/>
    <p:sldId id="306" r:id="rId31"/>
    <p:sldId id="307" r:id="rId32"/>
    <p:sldId id="308" r:id="rId33"/>
    <p:sldId id="262" r:id="rId34"/>
    <p:sldId id="309" r:id="rId35"/>
    <p:sldId id="310" r:id="rId36"/>
    <p:sldId id="298" r:id="rId37"/>
    <p:sldId id="311" r:id="rId38"/>
    <p:sldId id="312" r:id="rId39"/>
    <p:sldId id="313" r:id="rId40"/>
    <p:sldId id="314" r:id="rId41"/>
    <p:sldId id="315" r:id="rId42"/>
    <p:sldId id="316" r:id="rId43"/>
    <p:sldId id="317" r:id="rId44"/>
    <p:sldId id="264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1238" y="2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726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232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492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17224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2454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13529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721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9167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296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230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761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467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070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480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841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657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424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9000">
              <a:schemeClr val="accent2">
                <a:alpha val="52000"/>
                <a:lumMod val="34000"/>
                <a:lumOff val="66000"/>
              </a:schemeClr>
            </a:gs>
            <a:gs pos="87967">
              <a:schemeClr val="accent3">
                <a:lumMod val="20000"/>
                <a:lumOff val="80000"/>
              </a:schemeClr>
            </a:gs>
            <a:gs pos="8900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6763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8" y="1628800"/>
            <a:ext cx="7922841" cy="1872208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Кормление кроликов и пушных зверей</a:t>
            </a:r>
            <a:endParaRPr lang="ru-RU" sz="4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6076" y="3356992"/>
            <a:ext cx="6351238" cy="22322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54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38238"/>
            <a:ext cx="8536047" cy="645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75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8640"/>
            <a:ext cx="3960440" cy="262973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1520" y="2996952"/>
            <a:ext cx="17281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spc="-1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Подмаренник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320954"/>
            <a:ext cx="4516172" cy="247553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211960" y="3140968"/>
            <a:ext cx="25461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Ежа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сборная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1348" y="2292102"/>
            <a:ext cx="2571750" cy="14097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3518234"/>
            <a:ext cx="2478164" cy="33042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4976" y="4251220"/>
            <a:ext cx="3583102" cy="253731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1376" y="4251220"/>
            <a:ext cx="2964674" cy="254535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 rot="10800000" flipV="1">
            <a:off x="2873700" y="3613666"/>
            <a:ext cx="16262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клоповник</a:t>
            </a:r>
            <a:r>
              <a:rPr lang="ru-RU" dirty="0"/>
              <a:t>,</a:t>
            </a:r>
          </a:p>
        </p:txBody>
      </p:sp>
      <p:sp>
        <p:nvSpPr>
          <p:cNvPr id="14" name="Прямоугольник 13"/>
          <p:cNvSpPr/>
          <p:nvPr/>
        </p:nvSpPr>
        <p:spPr>
          <a:xfrm rot="10800000" flipV="1">
            <a:off x="5880099" y="3728368"/>
            <a:ext cx="14752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spc="-1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Мятлик</a:t>
            </a:r>
            <a:r>
              <a:rPr lang="ru-RU" sz="2000" spc="-1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00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76672"/>
            <a:ext cx="2808312" cy="280831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5537" y="3567946"/>
            <a:ext cx="22322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Осот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476672"/>
            <a:ext cx="3312368" cy="23299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216" y="476672"/>
            <a:ext cx="2466300" cy="169773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804248" y="2174404"/>
            <a:ext cx="14401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райграс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491880" y="3244334"/>
            <a:ext cx="16998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сурепка</a:t>
            </a:r>
            <a:r>
              <a:rPr lang="ru-RU" dirty="0"/>
              <a:t>,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6216" y="2950199"/>
            <a:ext cx="2390051" cy="221670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0125" y="2996952"/>
            <a:ext cx="1959480" cy="208151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20" y="4498343"/>
            <a:ext cx="3425004" cy="232523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642425" y="5042707"/>
            <a:ext cx="24417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Тимофеевка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50952" y="5010831"/>
            <a:ext cx="2057709" cy="181274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46850" y="5201991"/>
            <a:ext cx="1846794" cy="162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98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750321"/>
            <a:ext cx="8280920" cy="440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39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548680"/>
            <a:ext cx="78488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Свежескошенную, сырую траву (после росы и дождя) целесообразно провялить (подсушить) во избежание вздутия желудка у кроликов.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травы зависит от соотношения массы листьев и стеблей.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сырой клетчатки в стеблях значительно выше, чем в листьях. Клетчатка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молодых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растений переваривается кроликами значительно лучше, чем старых.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кормлении зелеными кормами следует помнить о том, что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растения ядовиты.</a:t>
            </a:r>
          </a:p>
        </p:txBody>
      </p:sp>
    </p:spTree>
    <p:extLst>
      <p:ext uri="{BB962C8B-B14F-4D97-AF65-F5344CB8AC3E}">
        <p14:creationId xmlns:p14="http://schemas.microsoft.com/office/powerpoint/2010/main" val="345360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548679"/>
            <a:ext cx="676875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ядовитым относят растения, содержащие ядовитые вещества —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алкалоиды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глюкозиды, органические кислоты, эфирные масла:</a:t>
            </a:r>
          </a:p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из семейства лютиковых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лютики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прострел, ветреницу, борец, живокость, чистяк;</a:t>
            </a:r>
          </a:p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из зонтичных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вех ядовитый, болиголов, омежник водяной, или конский укроп;</a:t>
            </a:r>
          </a:p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из пасленовых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белену, паслен;</a:t>
            </a:r>
          </a:p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из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молочаевых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чемерицу;</a:t>
            </a:r>
          </a:p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из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злаковых - плевел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опьяняющий;</a:t>
            </a:r>
          </a:p>
          <a:p>
            <a:pPr algn="just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из лилейных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ландыш, вороний глаз, безвременник;</a:t>
            </a:r>
          </a:p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из губоцветных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чистец;</a:t>
            </a:r>
          </a:p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из норичниковых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авран лекарственный, наперстянку;</a:t>
            </a:r>
          </a:p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из крестоцветных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горчицу полевую или дикую;</a:t>
            </a:r>
          </a:p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из маковых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чистотел большой и др.</a:t>
            </a:r>
          </a:p>
        </p:txBody>
      </p:sp>
    </p:spTree>
    <p:extLst>
      <p:ext uri="{BB962C8B-B14F-4D97-AF65-F5344CB8AC3E}">
        <p14:creationId xmlns:p14="http://schemas.microsoft.com/office/powerpoint/2010/main" val="391756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028343"/>
            <a:ext cx="82089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попадании таких растений в организм животные заболевают и иногда гибнут.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кормлении зелеными кормами необходимо соблюдать нормы их скармливания, способ подготовки и другие необходимые правила.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кролики хорошо поедают крапиву, однако перед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скармливанием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свежую крапиву необходимо ошпарить кипятком (для нейтрализации стрекательных клеток), мелко изрубить и смешать с комбикормом. Для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зимой крапиву заготавливают в виде веников, сушат и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скармливают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виде сена или муки.</a:t>
            </a:r>
          </a:p>
        </p:txBody>
      </p:sp>
    </p:spTree>
    <p:extLst>
      <p:ext uri="{BB962C8B-B14F-4D97-AF65-F5344CB8AC3E}">
        <p14:creationId xmlns:p14="http://schemas.microsoft.com/office/powerpoint/2010/main" val="270945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97346"/>
            <a:ext cx="734481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Противопоказана кроликам помидорная ботва. С осторожностью используют на корм и картофельную ботву. Скашивать её следует за 4-5 дней до уборки картофеля. Картофельную ботву вводят постепенно, внимательно наблюдая за реакцией на неё у кроликов. Доля картофельной ботвы в массе зеленого корма не должна быть более 15 %.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Ветки березы приводят к заболеваниям почек. В малых количествах скармливают кроликам и ветки косточковых деревьев – сливы, вишни, черешни – содержащаяся в них синильная кислота для организма кроликов ядовита. Совсем не пригодны для кормления кроликам ветки черемухи, бузины, волчьего лыка, абрикоса, крушины, багульника. Для кроликов они ядовиты.</a:t>
            </a:r>
          </a:p>
        </p:txBody>
      </p:sp>
    </p:spTree>
    <p:extLst>
      <p:ext uri="{BB962C8B-B14F-4D97-AF65-F5344CB8AC3E}">
        <p14:creationId xmlns:p14="http://schemas.microsoft.com/office/powerpoint/2010/main" val="180530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88640"/>
            <a:ext cx="799288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Типы кормления</a:t>
            </a:r>
            <a:endParaRPr lang="ru-RU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Типы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рационов для кроликов в зависимости от количества в них кон- центрированных, грубых и сочных кормов подразделяют на:</a:t>
            </a:r>
          </a:p>
          <a:p>
            <a:pPr algn="just"/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	концентратные,</a:t>
            </a:r>
          </a:p>
          <a:p>
            <a:pPr algn="just"/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	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полуконцентратные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	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малоконцентратные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	условиях	промышленного	кролиководства	применяют	кон-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центратные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рационы:</a:t>
            </a:r>
          </a:p>
          <a:p>
            <a:pPr algn="just"/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концентраты составляют 70—80 %,</a:t>
            </a:r>
          </a:p>
          <a:p>
            <a:pPr algn="just"/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травяная мука — 20—30 % от потребности в кормовых единицах.</a:t>
            </a:r>
          </a:p>
        </p:txBody>
      </p:sp>
    </p:spTree>
    <p:extLst>
      <p:ext uri="{BB962C8B-B14F-4D97-AF65-F5344CB8AC3E}">
        <p14:creationId xmlns:p14="http://schemas.microsoft.com/office/powerpoint/2010/main" val="132471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764704"/>
            <a:ext cx="748883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Полуконцентратные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рационы обычно применяют на небольших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фермах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Летом:</a:t>
            </a:r>
          </a:p>
          <a:p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комбикорма или зерновой смеси (45—55 %)</a:t>
            </a:r>
          </a:p>
          <a:p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бобово-злаковой травы (45-50 %); зимой</a:t>
            </a:r>
          </a:p>
          <a:p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из концентратов (45—55 %),</a:t>
            </a:r>
          </a:p>
          <a:p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вареного картофеля (10—15 %),</a:t>
            </a:r>
          </a:p>
          <a:p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сена или травяной муки (25—30%)</a:t>
            </a:r>
          </a:p>
          <a:p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сочных кормов (5-10 %).</a:t>
            </a:r>
          </a:p>
        </p:txBody>
      </p:sp>
    </p:spTree>
    <p:extLst>
      <p:ext uri="{BB962C8B-B14F-4D97-AF65-F5344CB8AC3E}">
        <p14:creationId xmlns:p14="http://schemas.microsoft.com/office/powerpoint/2010/main" val="310802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Кормление кроликов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1403648"/>
            <a:ext cx="7272808" cy="72920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Из 60 пород кроликов 20 пород районированы в России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Фото: Фландр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2996953"/>
            <a:ext cx="2736303" cy="23042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683569" y="5517232"/>
            <a:ext cx="2736303" cy="28803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Бельгийский фландр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Фото Серый великан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2996952"/>
            <a:ext cx="3240361" cy="230425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5364088" y="5517232"/>
            <a:ext cx="3240360" cy="43204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Серый великан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06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44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620688"/>
            <a:ext cx="8424936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зерновых кормов к скармливанию: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замачивание, 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проращивание. 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дрожжеванию. 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Замачивание и последующее проращивание зерна увеличивает содержание в нем витаминов и улучшает усвоение белка. Дрожжевание помогает повысить усвояемость клетчатки до 30 % и улучшить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поедаемость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корма. Но кормление дрожжеванным зерном и отходами от производства муки более 5 дней подряд может привести к брожению в кишечнике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Комбикормом, предназначенным для домашней птицы, кроликов кормить ни при каких условиях нельзя, так как в качестве минеральных добавок там используют мелкие камушки и ракушки.</a:t>
            </a:r>
          </a:p>
          <a:p>
            <a:pPr algn="just"/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80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8847"/>
            <a:ext cx="864096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Малоконцентратные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рационы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низкоэффективны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 их используют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вынужденно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недостатке зерновых кормов, которые занимают в структуре рационов не более 20—30 % по питательности.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малом поголовье кроликов применяют комбинированный тип кормления: комбикорм или зерно с добавками грубых и сочных кормов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зимой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зеленой травы летом. В этом случае приготовляют влажные мешанки.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Примерная структура рациона при комбинированном типе кормления следующая: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зимний период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65 % - концентраты,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25 % - грубые корма,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15 % - сочные корма; в летний период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65 % - концентраты,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35 % - зеленая трава от потребности в обменной энергии</a:t>
            </a:r>
          </a:p>
        </p:txBody>
      </p:sp>
    </p:spTree>
    <p:extLst>
      <p:ext uri="{BB962C8B-B14F-4D97-AF65-F5344CB8AC3E}">
        <p14:creationId xmlns:p14="http://schemas.microsoft.com/office/powerpoint/2010/main" val="46935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60648"/>
            <a:ext cx="79928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комбинированном типе кормления используют различные корма собственного производства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зеленую траву, сено, сочные корма, а также различные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белково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-витаминные добавки и концентраты.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Комбинированный тип кормления применяют, когда в хозяйстве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имеются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свои дешевые корма и в то же время недостаточное количество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полнорационных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комбикормов.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приготовления кормов в хозяйстве строят кормоцех.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кормоцехе корма подвергают визуальной оценке, их очищают, моют и измельчают, запаривают, варят и в конечном итоге делают влажные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мешанки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Влажные мешанки раздают и скармливают 1 раз в сутки, сено и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траву -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раза, при этом следят за остатками.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летний период остатки желательно перед очередным кормлением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убрать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избежание порчи свежей мешанки.</a:t>
            </a:r>
          </a:p>
        </p:txBody>
      </p:sp>
    </p:spTree>
    <p:extLst>
      <p:ext uri="{BB962C8B-B14F-4D97-AF65-F5344CB8AC3E}">
        <p14:creationId xmlns:p14="http://schemas.microsoft.com/office/powerpoint/2010/main" val="52807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7"/>
            <a:ext cx="835292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Сено и траву, как правило, дают в натуральном виде. Солому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измельчают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дробят и дают вместе с отрубями, вареными корнеплодами в виде увлажненной мешанки.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Силос используют в натуральном виде сразу после выемки его из траншеи.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Зерновые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корма скармливают в дробленом или плющеном виде.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Жмыхи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шроты вводят в мешанку в мелкодробленом виде с отрубями и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комбикормом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кормлении кроликов влажными мешанками необходимо следить, чтобы они не высыхали в кормушках, поскольку пыль, образуемая в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кормушках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может вызвать раздражение слизистой носоглотки и в результате ринит.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Недостатки данного типа кормления: трудоемкость приготовления и раздачи смесей, проблемы ее механизированной подготовки и раздачи,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кормушках, необходимость регулярной их очистки и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дезинфекции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493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16632"/>
            <a:ext cx="820891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сухом типе кормления кроликам скармливают полнорационные гранулированные комбикорма. Гранулированные комбикорма могут быть как собственного производства, так и приобретаемые на предприятиях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комбикормовой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промышленности.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полнорационных гранулированных комбикормов имеет ряд положительных сторон: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	значительно изменило систему кормления кроликов;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	облегчило труд по приготовлению кормов на ферме, раздаче и ежедневной очистке кормушек от остатков корма;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	значительно сократило затраты кормов на производство единицы продукции.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	Рацион кроликов лучше сбалансирован по всем необходимым питательным веществам в соответствии с физиологическими потребностями и уровнем продуктивности по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энергопротеиновому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отношению, содержанию клетчатки.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	можно успешно включать в состав рациона витамины, ферменты, антибиотики и другие биологически активные вещества (БАВ),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 при комбинированном типе кормления менее эффективно.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	Гранулированные корма дольше сохраняют свою питательность и не требуют смачивания перед раздачей.</a:t>
            </a:r>
          </a:p>
        </p:txBody>
      </p:sp>
    </p:spTree>
    <p:extLst>
      <p:ext uri="{BB962C8B-B14F-4D97-AF65-F5344CB8AC3E}">
        <p14:creationId xmlns:p14="http://schemas.microsoft.com/office/powerpoint/2010/main" val="196573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556792"/>
            <a:ext cx="76328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кормлении гранулами кролики должны быть круглосуточно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обеспечены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водой. Поэтому целесообразно организовать автопоение, при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котором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кролики потребляют воду по потребности. Особенно много требуется воды в летний период при высокой дневной температуре и, в частности, </a:t>
            </a:r>
            <a:r>
              <a:rPr lang="ru-RU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лактирующим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крольчихам.</a:t>
            </a:r>
          </a:p>
        </p:txBody>
      </p:sp>
    </p:spTree>
    <p:extLst>
      <p:ext uri="{BB962C8B-B14F-4D97-AF65-F5344CB8AC3E}">
        <p14:creationId xmlns:p14="http://schemas.microsoft.com/office/powerpoint/2010/main" val="127049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92696"/>
            <a:ext cx="85689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Кроликов кормят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2-3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раза в сутки в строго определенные часы, так как у них вырабатывается рефлекс на время кормления и начинает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выделяться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пищеварительный сок. При несоблюдении режима кормления нормальная деятельность пищеварительных желез нарушается, что отрицательно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сказывается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усвояемости съеденного корма и продуктивности животных.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Молодые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кролики в подсосный период корм потребляют чаще днем, а после отсадки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ночью.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Отсаженных крольчат кормят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5-6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 в день небольшими порциями, чтобы не было остатков кормов, постепенно уменьшая кратность кормления.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кормлении вволю растущий молодняк ест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30-35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 в сутки.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приема пищи составляет примерно 130 мин. Днем за 1 ч кролик съедает в среднем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8-9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г, ночью -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 гранулированного корма.</a:t>
            </a:r>
          </a:p>
        </p:txBody>
      </p:sp>
    </p:spTree>
    <p:extLst>
      <p:ext uri="{BB962C8B-B14F-4D97-AF65-F5344CB8AC3E}">
        <p14:creationId xmlns:p14="http://schemas.microsoft.com/office/powerpoint/2010/main" val="188822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908721"/>
            <a:ext cx="828092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Сукрольные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крольчихи до 21-го дня беременности едят около 30 раз в сутки по 5 г за один прием. За неделю до окрола число приемов корма со-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кращается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20 раз. Поедают они при этом до 4 г за один прием. </a:t>
            </a:r>
            <a:r>
              <a:rPr lang="ru-RU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Лактирующие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крольчихи едят больше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45-55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 в сутки по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5-6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 корма за один прием.</a:t>
            </a:r>
          </a:p>
          <a:p>
            <a:pPr algn="just"/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кормлении гранулированными комбикормами их засыпают в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бункерные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кормушки для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лактирующих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крольчих и молодняка 1 раз в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2-5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дней при кормлении вволю, для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сукрольных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крольчих и ремонтного молодняка по норме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ежедневно.</a:t>
            </a:r>
          </a:p>
        </p:txBody>
      </p:sp>
    </p:spTree>
    <p:extLst>
      <p:ext uri="{BB962C8B-B14F-4D97-AF65-F5344CB8AC3E}">
        <p14:creationId xmlns:p14="http://schemas.microsoft.com/office/powerpoint/2010/main" val="166059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97346"/>
            <a:ext cx="84249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групповом кормлении вволю фронт кормления не имеет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существенного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значения, при нормированном кормлении фронт кормления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не менее 7 см кормушки на голову.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комбинированном типе кормления корма раздают ежедневно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2-3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раза в день. Утром дают 50 % концентратов, сено или траву, вечером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50 % концентратов, корнеплоды или силос.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Кролики весьма чувствительны к перемене кормов, поэтому перевод с одного вида корма на другой должен быть постепенным в течение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5-7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дней, особенно осторожно нужно заменять сухие корма сочными и сочные сухими. Желательно после отсадки первые 2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недели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крольчатам давать те же самые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корма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они получали, находясь с матерью</a:t>
            </a:r>
          </a:p>
        </p:txBody>
      </p:sp>
    </p:spTree>
    <p:extLst>
      <p:ext uri="{BB962C8B-B14F-4D97-AF65-F5344CB8AC3E}">
        <p14:creationId xmlns:p14="http://schemas.microsoft.com/office/powerpoint/2010/main" val="35108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856895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Траву в первые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5-6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дней дают после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провяливания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смеси с сеном в небольшом количестве. Влажная трава (особенно после росы и дождя) может вызвать вздутие желудочно-кишечного тракта и разрыв желудка.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отсадкой крольчат количество корнеплодов в рационе самок уменьшают и дают их в вареном виде. Все подмороженные корнеплоды, кроме моркови, нужно обязательно отваривать.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корнеклубнеплоды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очищают, моют, измельчают, смешивают с концентрированными кормами или силосуют. Жмыхи обязательно дробят и смешивают с отрубями, мукой, концентратами и задают в увлажненном виде. Ботву огородных растений вводят в рацион постепенно, начиная с 30 г для молодняка и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60-80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 для взрослых.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Картофель нужно скармливать в проваренном виде в смеси с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концентратами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Зерновые корма (злаковые) измельчают, дробят или плющат и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уют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смеси с сочными.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Зерно бобовых замачивают в теплой воде на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2-6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ч, затем измельчают и дают в смеси с другими кормами.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Силос скармливают сразу после выемки из траншеи</a:t>
            </a:r>
          </a:p>
        </p:txBody>
      </p:sp>
    </p:spTree>
    <p:extLst>
      <p:ext uri="{BB962C8B-B14F-4D97-AF65-F5344CB8AC3E}">
        <p14:creationId xmlns:p14="http://schemas.microsoft.com/office/powerpoint/2010/main" val="34143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то породы Советская шиншилл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476673"/>
            <a:ext cx="4032447" cy="28083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683568" y="3356992"/>
            <a:ext cx="3672408" cy="43204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Советская шиншилла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Чёрно-бурый кролик фото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76673"/>
            <a:ext cx="3816424" cy="28803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5364088" y="3356992"/>
            <a:ext cx="3240360" cy="43204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Черно-бурый кроль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фото кролика Бабочка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4" y="4149080"/>
            <a:ext cx="4032446" cy="201622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899592" y="6309320"/>
            <a:ext cx="2592288" cy="43204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Бабочка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Белая пуховая порода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149079"/>
            <a:ext cx="3672408" cy="201622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5580112" y="6309320"/>
            <a:ext cx="3024336" cy="43204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Белая пуховая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45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48681"/>
            <a:ext cx="77768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использовании ботвы корнеплодов, кормовой капусты кроликам необходимо давать сено.</a:t>
            </a:r>
          </a:p>
          <a:p>
            <a:pPr algn="just"/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Влажные мешанки и зеленую траву лучше давать чаще и понемногу. В теплую погоду мешанка, раздаваемая малыми дозами, не закисает, а трава не высыхает. Мешанки целесообразно давать летом в более прохладное, а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зимой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наоборот, в более теплое время суток, чтобы они поедались в течение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1-2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ч.</a:t>
            </a:r>
          </a:p>
        </p:txBody>
      </p:sp>
    </p:spTree>
    <p:extLst>
      <p:ext uri="{BB962C8B-B14F-4D97-AF65-F5344CB8AC3E}">
        <p14:creationId xmlns:p14="http://schemas.microsoft.com/office/powerpoint/2010/main" val="44731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78497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Минеральные вещества и витамины дают в составе комбикорма,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мешанки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с водой. Кормушки и поилки всегда должны быть чистыми.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в кормушках не было остатков корма, необходимо в первую очередь скармливать корма, поедаемые кроликами менее охотно.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Запрещается скармливать рожь в качестве единственного зернового компонента, а также грязные, плесневелые, почерневшие и закисшие корма.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Включение в рацион даже частично испорченных кормов может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привести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заболеванию и гибели зародышей, абортам, отходу не только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молодняка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но и взрослых животных.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 опасны корма (пшеница, рожь, ячмень), пораженные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грибами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рода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Fusarium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(пьяный гриб). Токсины этих грибов не разрушаются даже при температуре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180-250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"С, устойчивы к действию щелочей и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длительному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хранению.</a:t>
            </a:r>
          </a:p>
        </p:txBody>
      </p:sp>
    </p:spTree>
    <p:extLst>
      <p:ext uri="{BB962C8B-B14F-4D97-AF65-F5344CB8AC3E}">
        <p14:creationId xmlns:p14="http://schemas.microsoft.com/office/powerpoint/2010/main" val="303967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58847"/>
            <a:ext cx="79208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эффективная мера профилактики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микотоксических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заболеваний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кормового происхождения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защита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кормов от поражения грибами при уборке и хранении. Уборку следует проводить в сухую погоду, сено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скирдуют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зернофураж хранят в сухих, холодных и хорошо проветриваемых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помещениях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корма, поступающие на ферму, должны обязательно подвергаться органолептической оценке и ветеринарно-санитарному анализу. Особенно строгий контроль должен быть установлен в летний период при высоких температуре и влажности воздуха.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 гранул, комбикормов для кроликов не должны входить корма, содержащие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госсипол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цианогенные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гликозиды, а также корма, пораженные ржавчиной, головневыми грибами и спорыньей.</a:t>
            </a:r>
          </a:p>
        </p:txBody>
      </p:sp>
    </p:spTree>
    <p:extLst>
      <p:ext uri="{BB962C8B-B14F-4D97-AF65-F5344CB8AC3E}">
        <p14:creationId xmlns:p14="http://schemas.microsoft.com/office/powerpoint/2010/main" val="207441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ормы кормления кроликов зимой и летом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352928" cy="583264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076056" y="4653136"/>
            <a:ext cx="2952328" cy="28803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82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92696"/>
            <a:ext cx="7992888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КОРМЛЕНИЕ ВЗРОСЛЫХ КРОЛИКОВ В НЕСЛУЧНОЙ </a:t>
            </a:r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</a:t>
            </a:r>
          </a:p>
          <a:p>
            <a:pPr algn="just"/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Неслучной</a:t>
            </a:r>
            <a:r>
              <a:rPr lang="ru-RU" sz="2400" dirty="0">
                <a:solidFill>
                  <a:schemeClr val="bg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период продолжается у крольчих от отъема крольчат до </a:t>
            </a:r>
            <a:r>
              <a:rPr lang="ru-RU" sz="24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новой </a:t>
            </a:r>
            <a:r>
              <a:rPr lang="ru-RU" sz="2400" dirty="0">
                <a:solidFill>
                  <a:schemeClr val="bg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случки, у самцов </a:t>
            </a:r>
            <a:r>
              <a:rPr lang="ru-RU" sz="24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 </a:t>
            </a:r>
            <a:r>
              <a:rPr lang="ru-RU" sz="2400" dirty="0">
                <a:solidFill>
                  <a:schemeClr val="bg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промежутках между случками. Более длительным он бывает в осенне-зимние месяцы. Важно в этот период поддерживать </a:t>
            </a:r>
            <a:r>
              <a:rPr lang="ru-RU" sz="24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животных </a:t>
            </a:r>
            <a:r>
              <a:rPr lang="ru-RU" sz="2400" dirty="0">
                <a:solidFill>
                  <a:schemeClr val="bg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заводской упитанности.</a:t>
            </a:r>
          </a:p>
          <a:p>
            <a:pPr algn="just"/>
            <a:r>
              <a:rPr lang="ru-RU" sz="2400" dirty="0">
                <a:solidFill>
                  <a:schemeClr val="bg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рационы включают максимальное количество грубых, сочных (</a:t>
            </a:r>
            <a:r>
              <a:rPr lang="ru-RU" sz="24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зеленых</a:t>
            </a:r>
            <a:r>
              <a:rPr lang="ru-RU" sz="2400" dirty="0">
                <a:solidFill>
                  <a:schemeClr val="bg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кормов и минимальное (40 % по питательности) концентрированных.</a:t>
            </a:r>
          </a:p>
          <a:p>
            <a:pPr algn="just"/>
            <a:r>
              <a:rPr lang="ru-RU" sz="2400" dirty="0">
                <a:solidFill>
                  <a:schemeClr val="bg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Недостаток сена компенсируют веточным кормом (50—60 г). В </a:t>
            </a:r>
            <a:r>
              <a:rPr lang="ru-RU" sz="24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 </a:t>
            </a:r>
            <a:r>
              <a:rPr lang="ru-RU" sz="2400" dirty="0">
                <a:solidFill>
                  <a:schemeClr val="bg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зеленого корма используют естественные и посевные бобово-злаковые травы.</a:t>
            </a:r>
          </a:p>
          <a:p>
            <a:pPr algn="just"/>
            <a:r>
              <a:rPr lang="ru-RU" sz="2400" dirty="0">
                <a:solidFill>
                  <a:schemeClr val="bg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сухом типе кормления кроликам в рацион кроме гранул включают грубые корма -</a:t>
            </a:r>
            <a:r>
              <a:rPr lang="ru-RU" sz="24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15-30 </a:t>
            </a:r>
            <a:r>
              <a:rPr lang="ru-RU" sz="2400" dirty="0">
                <a:solidFill>
                  <a:schemeClr val="bg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общей питательности.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16864558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896448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КОРМЛЕНИЕ ВЗРОСЛЫХ КРОЛИКОВ В СЛУЧНОЙ </a:t>
            </a:r>
            <a: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</a:t>
            </a:r>
          </a:p>
          <a:p>
            <a:pPr algn="just"/>
            <a:endParaRPr lang="ru-RU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chemeClr val="bg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Учитывая, что активность животных в случной период в сравнении с </a:t>
            </a:r>
            <a:r>
              <a:rPr lang="ru-RU" sz="20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неслучным</a:t>
            </a:r>
            <a:r>
              <a:rPr lang="ru-RU" sz="2000" dirty="0">
                <a:solidFill>
                  <a:schemeClr val="bg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увеличивается, соответственно увеличиваются и нормы </a:t>
            </a:r>
            <a:r>
              <a:rPr lang="ru-RU" sz="20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кормления</a:t>
            </a:r>
            <a:r>
              <a:rPr lang="ru-RU" sz="2000" dirty="0">
                <a:solidFill>
                  <a:schemeClr val="bg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>
                <a:solidFill>
                  <a:schemeClr val="bg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следить за состоянием упитанности, поскольку </a:t>
            </a:r>
            <a:r>
              <a:rPr lang="ru-RU" sz="20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ожиревшие </a:t>
            </a:r>
            <a:r>
              <a:rPr lang="ru-RU" sz="2000" dirty="0">
                <a:solidFill>
                  <a:schemeClr val="bg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истощенные животные плохо случаются и дают слабый приплод.</a:t>
            </a:r>
          </a:p>
          <a:p>
            <a:pPr algn="just"/>
            <a:r>
              <a:rPr lang="ru-RU" sz="2000" dirty="0">
                <a:solidFill>
                  <a:schemeClr val="bg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и качество спермы у самцов зависят от содержания в </a:t>
            </a:r>
            <a:r>
              <a:rPr lang="ru-RU" sz="20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рационе </a:t>
            </a:r>
            <a:r>
              <a:rPr lang="ru-RU" sz="2000" dirty="0">
                <a:solidFill>
                  <a:schemeClr val="bg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белка, витаминов А, Е и В, минеральных и других биологически </a:t>
            </a:r>
            <a:r>
              <a:rPr lang="ru-RU" sz="20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активных </a:t>
            </a:r>
            <a:r>
              <a:rPr lang="ru-RU" sz="2000" dirty="0">
                <a:solidFill>
                  <a:schemeClr val="bg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веществ.</a:t>
            </a:r>
          </a:p>
          <a:p>
            <a:pPr algn="just"/>
            <a:r>
              <a:rPr lang="ru-RU" sz="2000" dirty="0">
                <a:solidFill>
                  <a:schemeClr val="bg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Полноценное витаминное и минеральное обеспечение особенно важно для самцов перед началом случного и в случной периоды.</a:t>
            </a:r>
          </a:p>
          <a:p>
            <a:pPr algn="just"/>
            <a:r>
              <a:rPr lang="ru-RU" sz="2000" dirty="0">
                <a:solidFill>
                  <a:schemeClr val="bg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минеральных подкормок применяют костную муку, мел, поваренную соль, золу, кормовые фосфаты. Чтобы рацион был полноценным по аминокислотному составу, в него включают рыбную, мясокостную муку, жмыхи, зерно </a:t>
            </a:r>
            <a:r>
              <a:rPr lang="ru-RU" sz="20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solidFill>
                  <a:schemeClr val="bg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примерно по </a:t>
            </a:r>
            <a:r>
              <a:rPr lang="ru-RU" sz="20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20-27 </a:t>
            </a:r>
            <a:r>
              <a:rPr lang="ru-RU" sz="2000" dirty="0">
                <a:solidFill>
                  <a:schemeClr val="bg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Для обеспечения животных </a:t>
            </a:r>
            <a:r>
              <a:rPr lang="ru-RU" sz="20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витаминами </a:t>
            </a:r>
            <a:r>
              <a:rPr lang="ru-RU" sz="2000" dirty="0">
                <a:solidFill>
                  <a:schemeClr val="bg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и Е дают пророщенное зерно, морковь.</a:t>
            </a:r>
          </a:p>
          <a:p>
            <a:pPr algn="just"/>
            <a:r>
              <a:rPr lang="ru-RU" sz="2000" dirty="0">
                <a:solidFill>
                  <a:schemeClr val="bg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рационе не должно быть много клетчатки и кормов, способствующих ожирению.</a:t>
            </a:r>
          </a:p>
          <a:p>
            <a:pPr algn="just"/>
            <a:r>
              <a:rPr lang="ru-RU" sz="2000" dirty="0">
                <a:solidFill>
                  <a:schemeClr val="bg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недостаточной упитанности крольчих за </a:t>
            </a:r>
            <a:r>
              <a:rPr lang="ru-RU" sz="20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3-4 недели </a:t>
            </a:r>
            <a:r>
              <a:rPr lang="ru-RU" sz="2000" dirty="0">
                <a:solidFill>
                  <a:schemeClr val="bg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случки </a:t>
            </a:r>
            <a:r>
              <a:rPr lang="ru-RU" sz="20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  <a:r>
              <a:rPr lang="ru-RU" sz="2000" dirty="0">
                <a:solidFill>
                  <a:schemeClr val="bg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перевести на рационы периода </a:t>
            </a:r>
            <a:r>
              <a:rPr lang="ru-RU" sz="20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сукрольности</a:t>
            </a:r>
            <a:r>
              <a:rPr lang="ru-RU" sz="2400" dirty="0">
                <a:solidFill>
                  <a:schemeClr val="bg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987592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04664"/>
            <a:ext cx="856895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1.Необходимо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кроликов практически постоянным доступом к</a:t>
            </a:r>
          </a:p>
          <a:p>
            <a:pPr algn="just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корму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особенно в ночное и утреннее время наибольшей их активности. </a:t>
            </a:r>
          </a:p>
          <a:p>
            <a:pPr algn="just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2.В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поилках в свободном доступе должна быть чистая вода. </a:t>
            </a:r>
          </a:p>
          <a:p>
            <a:pPr algn="just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Поддерживать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здоровое пищеварение и правильную перистальтику кишечника помогают корма, содержащие клетчатку. Такие корма могут занимать до 2/3 рациона;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Для кроликов вредны корма, содержащие простые углеводы – сахар, печенье, другие лакомства. Их употребление может привести к ожирению;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Если в одно кормление кроликам раздают несколько видов кормов, то сначала дают концентраты, затем сочные корма. Зимой кормление завершают раздачей сена, а летом – зеленых кормов. 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В течение недели вводят в рацион новые корма, постепенно доводя объем кормления до нормы.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Скармливать кроликам можно только качественные корма. При сомнениях в качестве корма, лучше его совсем не давать, либо давать небольшими порциями вначале некоторым взрослым животным, чтобы отследить реакцию пищеварения;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Корма необходимо раздавать в кормушки, чтобы избежать их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затаптывания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41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6409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КОРМЛЕНИЕ СУКРОЛЬНЫХ КРОЛЬЧИХ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сукрольности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организм крольчихи расходует много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питательных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вешеств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развитие зародышей, плодовых оболочек, плаценты,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очной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железы, матки, а также на рост и развитие самой самки, если она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молода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Рационы должны быть полноценными по энергии и всем основным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питательным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веществам, в том числе и биологически активным.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сукрольности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желательно вести постоянное наблюдение за состоянием упитанности крольчих. Ожирение, равно как и похудение, крайне отрицательно сказывается на многоплодии, развитии крольчат в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эмбриональный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период, на последующей молочности и деловом выходе крольчат. По- этому уровень кормления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сукрольных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крольчих должен быть оптимальным и соответствовать нормам при комбинированном и сухом типах кормления</a:t>
            </a:r>
          </a:p>
        </p:txBody>
      </p:sp>
    </p:spTree>
    <p:extLst>
      <p:ext uri="{BB962C8B-B14F-4D97-AF65-F5344CB8AC3E}">
        <p14:creationId xmlns:p14="http://schemas.microsoft.com/office/powerpoint/2010/main" val="35473121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777686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тем что рост зародышей интенсивно идет только в последней трети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сукрольности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органы пищеварения крольчихи частично уменьшают-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этот период она поедает корма меньше, и рацион по питательности дол- жен быть выше, чем у кроликов в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неслучной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период. Примерные нормы кормления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сукрольных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крольчих в первые 20 дней можно увеличить на 20 %, а в последние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10-11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дней снизить на 20 %.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обеспечения самок полноценным протеином в рацион, в расчете на голову в сутки, вводят концентрированные корма (комбикорм, овес, зерно бобовых, кормовые дрожжи до 10 г, подсолнечный жмых, соевый шрот до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30-50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г), сочные корма (морковь, силос, богатые каротином), летом —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зеленую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траву из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бобово-злаковых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смесей, зимой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сено из разнотравья, а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 биологически активные добавки</a:t>
            </a:r>
          </a:p>
        </p:txBody>
      </p:sp>
    </p:spTree>
    <p:extLst>
      <p:ext uri="{BB962C8B-B14F-4D97-AF65-F5344CB8AC3E}">
        <p14:creationId xmlns:p14="http://schemas.microsoft.com/office/powerpoint/2010/main" val="20850663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908720"/>
            <a:ext cx="81369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недостатке витаминов рационы обогащают рыбьим жиром или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витаминными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препаратами. Из рационов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сукрольных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крольчих исключают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веточный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корм и солому, содержащие много клетчатки и дубильных веществ. Вообще кролики могут потреблять достаточно большое количество грубого корма, однако переваримость, особенно клетчатки, у них низкая. В связи с этим за неделю до предполагаемого окрола целесообразно уменьшить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грубых кормов, в том числе и сена, и увеличить количество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концентратов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следить перед окролом, во время окрола за наличием в поилках чистой воды, поскольку крольчихи в это время испытывают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сильную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жажду. </a:t>
            </a: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Лактирующая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самка с 8 крольчатами выпивает в сутки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600-800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 воды.</a:t>
            </a:r>
          </a:p>
        </p:txBody>
      </p:sp>
    </p:spTree>
    <p:extLst>
      <p:ext uri="{BB962C8B-B14F-4D97-AF65-F5344CB8AC3E}">
        <p14:creationId xmlns:p14="http://schemas.microsoft.com/office/powerpoint/2010/main" val="3550974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878497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Tx/>
              <a:buAutoNum type="arabicPeriod"/>
            </a:pP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БИОЛОГИЯ КРОЛИКОВ</a:t>
            </a:r>
          </a:p>
          <a:p>
            <a:pPr lvl="0" algn="ctr"/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Tx/>
              <a:buAutoNum type="arabicPeriod"/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Зубная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система похожа на систему грызунов. Число зубов 26 или 28, нет клыков. </a:t>
            </a:r>
          </a:p>
          <a:p>
            <a:pPr lvl="0" algn="just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Смоченная слюной пища попадает в однокамерный желудок объемом около 200 мл. имеющий 2 отдела: донный, где пища подвергается брожению под действием кишечной микрофлоры и пилорический (задний), где переработка идет под действием желудочного сока (пепсин и соляная кислота). </a:t>
            </a:r>
          </a:p>
          <a:p>
            <a:pPr lvl="0" algn="just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 Кишечник кроликов очень длинный (до 5 м), резко делится на 3 отдела: тонкий, толстый и слепая кишка. </a:t>
            </a:r>
          </a:p>
          <a:p>
            <a:pPr lvl="0" algn="just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4. Кролики характеризуются </a:t>
            </a:r>
            <a:r>
              <a:rPr 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копрофагией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5. Животные очень толерантны в отношении температуры окружающей среды. Диапазон от –  30 до + 30 </a:t>
            </a:r>
            <a:r>
              <a:rPr lang="ru-RU" sz="20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С, но лучше всего для них +15-22 </a:t>
            </a:r>
            <a:r>
              <a:rPr lang="ru-RU" sz="20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С. очень чувствительны кролики к сырости и сквознякам.</a:t>
            </a:r>
          </a:p>
          <a:p>
            <a:pPr lvl="0" algn="just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6. Кролики очень чувствительны к содержанию в воздухе раздражающих веществ, в частности, аммиака. </a:t>
            </a:r>
          </a:p>
          <a:p>
            <a:pPr lvl="0" algn="just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7. Лактация длится до 45 дней. Жирность молока 12-17 %, содержание белка 10-14 %, сахара – 2%. Самки имеют 8-10 сосков, что позволяет ей выкормить весь свой приплод.</a:t>
            </a:r>
          </a:p>
        </p:txBody>
      </p:sp>
    </p:spTree>
    <p:extLst>
      <p:ext uri="{BB962C8B-B14F-4D97-AF65-F5344CB8AC3E}">
        <p14:creationId xmlns:p14="http://schemas.microsoft.com/office/powerpoint/2010/main" val="155140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49694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КОРМЛЕНИЕ ЛАКТИРУЮЩИХ КРОЛЬЧИХ</a:t>
            </a:r>
          </a:p>
          <a:p>
            <a:pPr algn="just"/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лактации организм расходует питательные вещества на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молока. В период лактации крольчиха вырабатывает в среднем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170-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 г (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115-215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г) молока в сутки, которое отличается высоким содержанием сухого вещества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-32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%, белка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12,9 %, жира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-15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%, молочного сахара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2 %.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Суточная потребность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лактирующей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крольчихи в энергии колеблется в зависимости от ее молочности, живой массы и численности помета.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молочность крольчих позволяет иметь среднюю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продуктивность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массу помета из 8 крольчат при отсадке в 30 дней 4,8 кг, а при отсадке в возрасте 45 дней 8,8 кг. Если число крольчат в помете больше или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меньше 8, то на каждого крольчонка в летнее время добавляют или снижают количество обменной энергии, МДж: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-15-й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лактации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0,18;</a:t>
            </a:r>
          </a:p>
          <a:p>
            <a:pPr algn="just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16-30-й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-0,47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31-45-й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- 0,79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зимний период эти нормы увеличиваются на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10-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15%.</a:t>
            </a:r>
          </a:p>
        </p:txBody>
      </p:sp>
    </p:spTree>
    <p:extLst>
      <p:ext uri="{BB962C8B-B14F-4D97-AF65-F5344CB8AC3E}">
        <p14:creationId xmlns:p14="http://schemas.microsoft.com/office/powerpoint/2010/main" val="1913801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12845"/>
            <a:ext cx="842493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КОРМЛЕНИЕ </a:t>
            </a:r>
            <a: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МОЛОДНЯКА</a:t>
            </a:r>
          </a:p>
          <a:p>
            <a:pPr algn="just"/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кролиководческих фермах крольчат отсаживают в возрасте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30-45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дней. Данный период очень важен для крольчихи и особенно для молодняка. Учитывая то обстоятельство, что пищеварительный аппарат крольчат не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не приспособлен к потреблению и переработке большого количества корма, в первые дни после отсадки рацион должен быть сбалансирован по питательным веществам и энергии. Недостаточное количество в рационах молодняка энергии и отдельных питательных веществ приводит к снижению среднесуточного прироста живой массы, недокорму животных.</a:t>
            </a:r>
          </a:p>
        </p:txBody>
      </p:sp>
    </p:spTree>
    <p:extLst>
      <p:ext uri="{BB962C8B-B14F-4D97-AF65-F5344CB8AC3E}">
        <p14:creationId xmlns:p14="http://schemas.microsoft.com/office/powerpoint/2010/main" val="1362542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7"/>
            <a:ext cx="849694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рационы отсаженных крольчат необходимо включать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высокопитательные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легкоусвояемые корма. Из кормов животного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происхождения -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рыбную муку, кормовые дрожжи и другие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высокоэнергетические корма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Концентрированные корма целесообразно скармливать в дробленом или плющеном виде.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 комбикормов при сухом типе кормления включают молочные корма (регенерированное молоко, сухой ацидофилин, сухое обезжиренное молоко и сыворотку).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Хорошие результаты получают при скармливании молодняку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полнорационных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гранулированных комбикормов: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в 1,5—2-месячном возрасте 85—125 г,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с 2- до 3-месячного возраста — 130—170 ,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от 3- до 4,5-месячного возраста — 170-200 г.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отсадки молодняку летом дают молодую зеленую траву,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зимой -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сено бобовых и бобово-злаковых культур, овес, морковь, вареный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картофель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пшеничные отруби.</a:t>
            </a:r>
          </a:p>
        </p:txBody>
      </p:sp>
    </p:spTree>
    <p:extLst>
      <p:ext uri="{BB962C8B-B14F-4D97-AF65-F5344CB8AC3E}">
        <p14:creationId xmlns:p14="http://schemas.microsoft.com/office/powerpoint/2010/main" val="37330612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87129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 молодняка в энергии и питательных веществах на 1 кг живой массы в возрасте с 90- до 150—165-дневного возраста ниже, чем у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молодняка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раннего возраста. Это объясняется тем, что у кроликов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снижается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среднесуточный прирост с 30—40 г в возрасте 46—90 дней до 20—25 г в возрасте с 90 до 165 дней.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кормлении ремонтного молодняка следует придерживаться норм и обеспечивать полноценность рационов до достижения животными живой массы 4,1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- 4,2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кг в возрасте 165 дней при среднесуточных приростах живой массы на уровне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18-20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 за период выращивания. Недопустимы как более низкие, так и более высокие приросты. В первом случае получают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недоразвитых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животных, во втором — ожиревших и слишком изнеженных,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конституционно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слабых, не пригодных к последующему использованию для воспроизводства.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Рационы ремонтного молодняка должны состоять </a:t>
            </a:r>
            <a:r>
              <a:rPr lang="ru-RU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0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комбинированном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типе кормления из концентрированных (60—65 % </a:t>
            </a:r>
            <a:r>
              <a:rPr lang="ru-RU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питательности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сочных </a:t>
            </a:r>
            <a:r>
              <a:rPr lang="ru-RU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15-20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%), грубых </a:t>
            </a:r>
            <a:r>
              <a:rPr lang="ru-RU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15-20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%) кормов в зимний период или зеленых кормов (40 %) в летний.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28846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летка для кроликов с подставкой и конусным поддоном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332656"/>
            <a:ext cx="3024337" cy="2160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Утепленный домик для кроликов  &quot;Бестселлер&quot; М-2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32656"/>
            <a:ext cx="3168352" cy="2160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Утепленный домик для кроликов  &quot;Бестселлер&quot; М-2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2852936"/>
            <a:ext cx="3024337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Утепленный домик для кроликов  &quot;Бестселлер&quot; М-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852936"/>
            <a:ext cx="3024336" cy="2304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578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988840"/>
            <a:ext cx="7416824" cy="417646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9552" y="620688"/>
            <a:ext cx="7920880" cy="1481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0"/>
              </a:spcAft>
              <a:buSzPts val="1400"/>
              <a:tabLst>
                <a:tab pos="674370" algn="l"/>
              </a:tabLst>
            </a:pPr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Основные</a:t>
            </a:r>
            <a:r>
              <a:rPr lang="ru-RU" sz="3200" b="1" spc="-4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корма,</a:t>
            </a:r>
            <a:r>
              <a:rPr lang="ru-RU" sz="3200" b="1" spc="-45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используемые</a:t>
            </a:r>
            <a:r>
              <a:rPr lang="ru-RU" sz="3200" b="1" spc="-3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ru-RU" sz="3200" b="1" spc="-45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кормления</a:t>
            </a:r>
            <a:r>
              <a:rPr lang="ru-RU" sz="3200" b="1" spc="-35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spc="-1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кроликов</a:t>
            </a:r>
            <a:endParaRPr lang="ru-RU" sz="3200" b="1" spc="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82089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805" marR="86360" indent="448945" algn="just">
              <a:spcAft>
                <a:spcPts val="0"/>
              </a:spcAft>
            </a:pPr>
            <a:r>
              <a:rPr lang="ru-RU" sz="2000" u="sng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Концентрированные корма</a:t>
            </a:r>
            <a:r>
              <a:rPr lang="ru-RU" sz="20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— основной вид корма для кроликов. В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общем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расходе кормов составляет до 70 % общей питательности всех кормов.</a:t>
            </a:r>
          </a:p>
          <a:p>
            <a:pPr marL="90805" marR="85090" indent="448945" algn="just"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Основные концентрированные корма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зерно злаковых культур и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продукты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их переработки.</a:t>
            </a:r>
          </a:p>
          <a:p>
            <a:pPr marL="90805" marR="86360" indent="448945" algn="just"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Хорошим кормом являются отруби пшеничные, которые дают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увлажненными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вместе с картофелем во избежание раздражения пылевыми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частицами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верхних дыхательных путей кроликов.</a:t>
            </a:r>
          </a:p>
          <a:p>
            <a:pPr marL="90805" marR="86995" indent="448945" algn="just"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 зерновых рекомендуют использовать для кормления пшеницу,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ячмень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овес, кукурузу, богатые углеводами.</a:t>
            </a:r>
          </a:p>
          <a:p>
            <a:pPr marL="90805" marR="86995" indent="448945" algn="just"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Зерно перед скармливанием во избежание потерь и повышения пита- тельной ценности замачивают, дрожжевать, запаривают, проращивают или </a:t>
            </a:r>
            <a:r>
              <a:rPr lang="ru-RU" sz="2000" spc="-1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варят.</a:t>
            </a:r>
          </a:p>
          <a:p>
            <a:pPr marL="540385" indent="448945" algn="just">
              <a:spcAft>
                <a:spcPts val="0"/>
              </a:spcAft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Просо</a:t>
            </a:r>
            <a:r>
              <a:rPr lang="ru-RU" sz="2000" spc="-15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дают</a:t>
            </a:r>
            <a:r>
              <a:rPr lang="ru-RU" sz="2000" spc="-2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spc="-1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запаренным.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0805" marR="88265" indent="448945" algn="just"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Замачивание или проращивание зерна способствует увеличению в нем витаминов,</a:t>
            </a:r>
            <a:r>
              <a:rPr lang="ru-RU" sz="2000" spc="-25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ферментативной</a:t>
            </a:r>
            <a:r>
              <a:rPr lang="ru-RU" sz="2000" spc="-25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активности</a:t>
            </a:r>
            <a:r>
              <a:rPr lang="ru-RU" sz="2000" spc="-25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000" spc="-15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усвояемости</a:t>
            </a:r>
            <a:r>
              <a:rPr lang="ru-RU" sz="2000" spc="-25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питательных</a:t>
            </a:r>
            <a:r>
              <a:rPr lang="ru-RU" sz="2000" spc="-15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веществ. Дрожжевание улучшает переваривание клетчатки.</a:t>
            </a:r>
            <a:endParaRPr lang="ru-RU" sz="2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15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92696"/>
            <a:ext cx="842493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805" marR="85090" indent="448945" algn="just">
              <a:spcAft>
                <a:spcPts val="0"/>
              </a:spcAft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 белковых кормов растительного происхождения, применяют зерно бобовых (вику, горох, сою, люпин, чину и чечевицу), жмыхи, шроты, а также кормовые дрожжи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составную часть комбикормов. Из жмыхов и шротов чаще всего используют подсолнечный, льняной, соевый, рапсовый и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коноп</a:t>
            </a:r>
            <a:r>
              <a:rPr lang="ru-RU" sz="2800" spc="-1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ляный</a:t>
            </a:r>
            <a:r>
              <a:rPr lang="ru-RU" sz="2800" spc="-1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0805" marR="85090" indent="448945" algn="just">
              <a:spcAft>
                <a:spcPts val="0"/>
              </a:spcAft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 рекомендуется применять хлопковые шрот и жмых, в которых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присутствует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ядовитое вещество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госсипол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90805" marR="86995" indent="448945" algn="just">
              <a:spcAft>
                <a:spcPts val="0"/>
              </a:spcAft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Жмыхи отличаются от шротов высоким содержанием жира (8— 10%),</a:t>
            </a:r>
            <a:r>
              <a:rPr lang="ru-RU" sz="2800" spc="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 шротов —2—3%.</a:t>
            </a:r>
          </a:p>
          <a:p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01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476672"/>
            <a:ext cx="8352927" cy="540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06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r="840" b="13444"/>
          <a:stretch/>
        </p:blipFill>
        <p:spPr>
          <a:xfrm>
            <a:off x="395536" y="476672"/>
            <a:ext cx="8352928" cy="612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309</TotalTime>
  <Words>3319</Words>
  <Application>Microsoft Office PowerPoint</Application>
  <PresentationFormat>Экран (4:3)</PresentationFormat>
  <Paragraphs>198</Paragraphs>
  <Slides>44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8" baseType="lpstr">
      <vt:lpstr>Century Gothic</vt:lpstr>
      <vt:lpstr>Times New Roman</vt:lpstr>
      <vt:lpstr>Wingdings 3</vt:lpstr>
      <vt:lpstr>Сектор</vt:lpstr>
      <vt:lpstr>Кормление кроликов и пушных зверей</vt:lpstr>
      <vt:lpstr>Кормление кроликов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Кормление кроликов</dc:title>
  <cp:lastModifiedBy>User</cp:lastModifiedBy>
  <cp:revision>38</cp:revision>
  <dcterms:modified xsi:type="dcterms:W3CDTF">2025-12-10T11:33:58Z</dcterms:modified>
</cp:coreProperties>
</file>