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5"/>
          <c:y val="2.49998754306179E-2"/>
          <c:w val="0.84062499999999996"/>
          <c:h val="0.82343775692435062"/>
        </c:manualLayout>
      </c:layout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27B-45E8-BA69-E7021C445CF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EB1-4AE1-A15E-4C9D158FCD8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EB1-4AE1-A15E-4C9D158FCD8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Возбудители болезней</c:v>
                </c:pt>
                <c:pt idx="1">
                  <c:v>Сорные растения</c:v>
                </c:pt>
                <c:pt idx="2">
                  <c:v>Вредители растений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0.45100000000000001</c:v>
                </c:pt>
                <c:pt idx="1">
                  <c:v>0.314</c:v>
                </c:pt>
                <c:pt idx="2">
                  <c:v>0.23499999999999999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7B-45E8-BA69-E7021C445CF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1271762689929874E-2"/>
          <c:y val="0.14376941676738442"/>
          <c:w val="0.23519726630675478"/>
          <c:h val="0.463206327699892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5"/>
          <c:y val="2.49998754306179E-2"/>
          <c:w val="0.84062499999999996"/>
          <c:h val="0.823437756924350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19050" h="82550"/>
                <a:bevelB w="38100"/>
              </a:sp3d>
            </c:spPr>
            <c:extLst>
              <c:ext xmlns:c16="http://schemas.microsoft.com/office/drawing/2014/chart" uri="{C3380CC4-5D6E-409C-BE32-E72D297353CC}">
                <c16:uniqueId val="{00000001-D1D8-4654-A331-4615A6DEFD8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25400"/>
                <a:bevelB w="19050"/>
              </a:sp3d>
            </c:spPr>
            <c:extLst>
              <c:ext xmlns:c16="http://schemas.microsoft.com/office/drawing/2014/chart" uri="{C3380CC4-5D6E-409C-BE32-E72D297353CC}">
                <c16:uniqueId val="{00000003-D1D8-4654-A331-4615A6DEFD80}"/>
              </c:ext>
            </c:extLst>
          </c:dPt>
          <c:dLbls>
            <c:delete val="1"/>
          </c:dLbls>
          <c:cat>
            <c:strRef>
              <c:f>Лист1!$A$2:$A$3</c:f>
              <c:strCache>
                <c:ptCount val="2"/>
                <c:pt idx="0">
                  <c:v>Сохранение урожая</c:v>
                </c:pt>
                <c:pt idx="1">
                  <c:v>Потеря урожая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0.67</c:v>
                </c:pt>
                <c:pt idx="1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1D8-4654-A331-4615A6DEFD80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0DCCAE-3AC3-4029-BDD2-7A64139FF8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CFF1DA-8305-4161-B720-5EBA90B1E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818072-2D38-4CDD-A4FD-168FA957B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6E5E6-F2F9-4ED1-BC5A-31BA213CCA82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63EACA-5B06-4248-A592-54947EB2B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98A99A-3819-4FA6-8546-46460994D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FC305-9669-4661-813F-101559338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843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147167-3AEE-4826-8B65-0C147D696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29907BA-1A44-4690-9D20-4E0DCFA6E6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6C206C-605D-4588-997D-F16EC975D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6E5E6-F2F9-4ED1-BC5A-31BA213CCA82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00A378-E98F-4D91-B8EF-969749F95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5537E-FCF5-489B-AA52-831EACFB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FC305-9669-4661-813F-101559338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713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89CE0FF-C2E0-4EC1-88DD-3EF1EDA111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A8387F-DC41-4711-B795-C10096D9A2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D1E505-6D65-4F0C-B7F3-75E00F96D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6E5E6-F2F9-4ED1-BC5A-31BA213CCA82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D326AA-73DC-41CA-B1DA-3760D01DD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A7606F-C9FC-41B4-918F-A6F786C0B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FC305-9669-4661-813F-101559338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509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4370F-DB37-441F-B545-2909097C3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A47F9E-1107-4A4A-93E2-0EDADE9A9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2A6A06-D923-4411-AC63-4759B3F46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6E5E6-F2F9-4ED1-BC5A-31BA213CCA82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E09821-29C9-44B3-B6F1-B4FD6E09C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314240-B336-4FAC-88BF-F19BC040D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FC305-9669-4661-813F-101559338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840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8EDF92-2512-479D-B98B-1681E72DE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1B986B-9692-4932-9853-5B3013DFE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D4519B-9786-4868-9B67-059AB658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6E5E6-F2F9-4ED1-BC5A-31BA213CCA82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5570F9-44C4-4CA5-80AF-2BBB38A85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9DB1BA-28C5-49F0-8F80-CBFE93B33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FC305-9669-4661-813F-101559338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556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7D5BCE-130B-4E85-AE73-9B2DF125A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3D95F0-9E44-4518-A822-953BDC6411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F4A2D04-7B04-4702-910F-71053B2344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EAF02A-4898-4BED-9424-7C2F31CE5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6E5E6-F2F9-4ED1-BC5A-31BA213CCA82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7CCE9B-FC4B-4554-A32A-431536F3C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51CDD8-0FCD-413F-B54A-23FD04F97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FC305-9669-4661-813F-101559338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299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77D513-51DD-4F6A-AA44-3E858E1BE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A7F7B5-6001-4F4C-A6C7-D671D38CE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490984-525B-46EB-9D2D-A95AE98EE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C170FBC-2CE7-49DB-906D-677F580B36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1C9871-EE7A-4007-9C5F-53730E448F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8C29D90-A2F7-4CB4-A341-089C0F39A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6E5E6-F2F9-4ED1-BC5A-31BA213CCA82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0BF0ED7-0FF9-445F-9916-3DCCFFA5B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6CA9E4A-3AFB-4D39-8216-C1B250F77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FC305-9669-4661-813F-101559338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081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E64440-D393-4423-90B9-756D3B3A3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07BA24-F62C-4E84-B22B-387648363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6E5E6-F2F9-4ED1-BC5A-31BA213CCA82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9817207-2DE6-4982-B6C3-CD89D5086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51EA8FF-722E-48E8-8BB8-8DA83C5AE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FC305-9669-4661-813F-101559338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867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6AA3531-4DEC-4F20-9C29-C47E05BA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6E5E6-F2F9-4ED1-BC5A-31BA213CCA82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CACA5B2-116C-4A04-B70B-3E21C959F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585368-21D0-485F-A550-C444EDBF5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FC305-9669-4661-813F-101559338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292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A928B2-FF03-47DD-A2AB-A579324FD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BA457E-1E27-4BFF-B9C3-759934ADE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03A5E9-6E67-4270-BDA9-C635CD136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7C9541-0A62-4902-BA74-B0ECD4542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6E5E6-F2F9-4ED1-BC5A-31BA213CCA82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0F0429-D5CA-4401-9F7A-2598E1D59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6742A2-BC34-487A-85C1-2E9E0FC2B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FC305-9669-4661-813F-101559338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422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144E88-6333-4563-B07F-A752D5347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8B1C889-24E0-4B95-98C6-7DAE20605D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09738EA-063F-4754-B316-ED3924A5DA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8AFA73-C882-430B-9A17-6B085F047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6E5E6-F2F9-4ED1-BC5A-31BA213CCA82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FF4537-4E54-4AF2-B825-C7E58648A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B6518F-C0BE-47CA-BBD3-DF17CD2F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FC305-9669-4661-813F-101559338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897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01EF65-686C-42B9-9200-C4592488F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24C0D7-95E0-4056-A65A-1BB947FA7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BD5714-F557-41FB-A38D-3A70E06DBA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6E5E6-F2F9-4ED1-BC5A-31BA213CCA82}" type="datetimeFigureOut">
              <a:rPr lang="ru-RU" smtClean="0"/>
              <a:t>22.02.2020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2CD293-2CD6-4F1B-AE5A-EB07F4A7AF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1779AF-B484-44DA-A5B7-DEDA392487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FC305-9669-4661-813F-101559338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2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4C0536-14D4-4ECA-B868-A50A8D6D8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4739" y="851730"/>
            <a:ext cx="10663310" cy="275030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Значение защиты растений в современном мире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7838557-DBDA-479B-AC99-0249C07EB7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7385" y="4235084"/>
            <a:ext cx="9144000" cy="1655762"/>
          </a:xfrm>
        </p:spPr>
        <p:txBody>
          <a:bodyPr>
            <a:normAutofit lnSpcReduction="10000"/>
          </a:bodyPr>
          <a:lstStyle/>
          <a:p>
            <a:pPr algn="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Выполнила: студентка группы Б181-02</a:t>
            </a:r>
          </a:p>
          <a:p>
            <a:pPr algn="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Дмитриева П.А.</a:t>
            </a:r>
          </a:p>
          <a:p>
            <a:pPr algn="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Проверил: профессор, д.с.-х.н.</a:t>
            </a:r>
          </a:p>
          <a:p>
            <a:pPr algn="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Сафин Р.И.</a:t>
            </a:r>
          </a:p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8660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DF8425-6771-4CFD-9E39-B877342F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Что такое защита растений?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B5EAD5-D46A-4DA6-BD69-F42B6E644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Защита растений - комплекс агротехнических, механических, физических, селекционных, биологических, биохимических, генетических, химических организационно-хозяйственных и других методов, которые направлены на борьбу с вредителями, болезнями и сорняками. </a:t>
            </a:r>
          </a:p>
          <a:p>
            <a:pPr algn="just"/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защиты растений: сохранение урожая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7288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117815-E274-49A8-8CEC-77AF44631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Почему важно заниматься защитой растений?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8D68A8-9239-43AB-A0D8-7747E6A5D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259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На сегодняшний день известно более </a:t>
            </a:r>
            <a:r>
              <a:rPr lang="ru-RU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тысяч 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видов болезней растений и более </a:t>
            </a:r>
            <a:r>
              <a:rPr lang="ru-RU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тысяч 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видов вредителей растений.</a:t>
            </a:r>
          </a:p>
          <a:p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FA819FC3-0996-4434-82FD-71060EBEE7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6489480"/>
              </p:ext>
            </p:extLst>
          </p:nvPr>
        </p:nvGraphicFramePr>
        <p:xfrm>
          <a:off x="2464904" y="2610678"/>
          <a:ext cx="5194854" cy="4002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 descr="Изображение выглядит как птица, сидит, цветной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BAE88961-28ED-4E85-A550-CF85792A1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66" y="3429000"/>
            <a:ext cx="4267406" cy="2844937"/>
          </a:xfrm>
          <a:prstGeom prst="rect">
            <a:avLst/>
          </a:prstGeom>
        </p:spPr>
      </p:pic>
      <p:pic>
        <p:nvPicPr>
          <p:cNvPr id="8" name="Рисунок 7" descr="Изображение выглядит как животное, насекомое, внешний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7FF96129-31C4-4B9B-8876-B5528C4230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7" r="10366" b="10088"/>
          <a:stretch/>
        </p:blipFill>
        <p:spPr>
          <a:xfrm>
            <a:off x="6447596" y="3429000"/>
            <a:ext cx="4432438" cy="284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99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FE075-1648-4C11-B812-FB6524C59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743" y="365125"/>
            <a:ext cx="11596913" cy="1325563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Потенциальные возбудители болезней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FC75DDB5-0237-4341-B3E1-91AA9E8C52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9617465"/>
              </p:ext>
            </p:extLst>
          </p:nvPr>
        </p:nvGraphicFramePr>
        <p:xfrm>
          <a:off x="639332" y="1291771"/>
          <a:ext cx="12235541" cy="5747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43133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FCEB59-097A-4D7D-85A8-CF726B173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215" y="1054442"/>
            <a:ext cx="10515600" cy="1325563"/>
          </a:xfrm>
        </p:spPr>
        <p:txBody>
          <a:bodyPr>
            <a:normAutofit fontScale="90000"/>
          </a:bodyPr>
          <a:lstStyle/>
          <a:p>
            <a:pPr marL="0" indent="0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Диаграмма потенциального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ежегодного ущерба, наносимого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вредителями и болезнями растений.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9BA0764-5DAA-4D7D-8AF1-B10A0C8573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0481686"/>
              </p:ext>
            </p:extLst>
          </p:nvPr>
        </p:nvGraphicFramePr>
        <p:xfrm>
          <a:off x="1049215" y="2302327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41421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962440-7FA9-4D62-A406-BDF9EE420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Нашествие пустынной саранчи в Африке">
            <a:hlinkClick r:id="" action="ppaction://media"/>
            <a:extLst>
              <a:ext uri="{FF2B5EF4-FFF2-40B4-BE49-F238E27FC236}">
                <a16:creationId xmlns:a16="http://schemas.microsoft.com/office/drawing/2014/main" id="{0E68EA20-2005-4EE2-A51F-E22F5A8BFDE1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83928.0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4856" y="530086"/>
            <a:ext cx="9785422" cy="5504175"/>
          </a:xfrm>
        </p:spPr>
      </p:pic>
    </p:spTree>
    <p:extLst>
      <p:ext uri="{BB962C8B-B14F-4D97-AF65-F5344CB8AC3E}">
        <p14:creationId xmlns:p14="http://schemas.microsoft.com/office/powerpoint/2010/main" val="375466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F1032-414E-4C53-B46E-FDB541461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06" y="999089"/>
            <a:ext cx="11661912" cy="13255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Профессия «Агроном по защите растений» на рынке труда России: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5F033D-B0C4-43DC-B437-F8DDCECE0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70" y="1825625"/>
            <a:ext cx="1143662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Средняя – 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33 000</a:t>
            </a:r>
          </a:p>
          <a:p>
            <a:pPr marL="0" indent="0">
              <a:buNone/>
            </a:pP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Минимальная – 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23 100</a:t>
            </a:r>
          </a:p>
          <a:p>
            <a:pPr marL="0" indent="0">
              <a:buNone/>
            </a:pP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Максимальная – 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232 700</a:t>
            </a:r>
          </a:p>
          <a:p>
            <a:pPr marL="0" indent="0">
              <a:buNone/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Максимальное количество вакансий по должностям в России</a:t>
            </a:r>
          </a:p>
          <a:p>
            <a:pPr marL="0" indent="0">
              <a:buNone/>
            </a:pP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Агроном по защите растений (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712 вакансий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83415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161</Words>
  <Application>Microsoft Office PowerPoint</Application>
  <PresentationFormat>Широкоэкранный</PresentationFormat>
  <Paragraphs>19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Значение защиты растений в современном мире</vt:lpstr>
      <vt:lpstr>Что такое защита растений?</vt:lpstr>
      <vt:lpstr>Почему важно заниматься защитой растений?</vt:lpstr>
      <vt:lpstr>Потенциальные возбудители болезней</vt:lpstr>
      <vt:lpstr>Диаграмма потенциального ежегодного ущерба, наносимого вредителями и болезнями растений. </vt:lpstr>
      <vt:lpstr>Презентация PowerPoint</vt:lpstr>
      <vt:lpstr>Профессия «Агроном по защите растений» на рынке труда России: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Значение защиты растений в современном мире</dc:title>
  <dc:creator>Полина Дмитриева</dc:creator>
  <cp:lastModifiedBy>Полина Дмитриева</cp:lastModifiedBy>
  <cp:revision>7</cp:revision>
  <dcterms:created xsi:type="dcterms:W3CDTF">2020-02-18T17:28:34Z</dcterms:created>
  <dcterms:modified xsi:type="dcterms:W3CDTF">2020-02-22T14:57:35Z</dcterms:modified>
</cp:coreProperties>
</file>